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610" r:id="rId3"/>
    <p:sldId id="26590" r:id="rId4"/>
    <p:sldId id="677" r:id="rId5"/>
    <p:sldId id="679" r:id="rId6"/>
    <p:sldId id="678" r:id="rId7"/>
    <p:sldId id="680" r:id="rId8"/>
    <p:sldId id="643" r:id="rId9"/>
    <p:sldId id="684" r:id="rId10"/>
    <p:sldId id="686" r:id="rId11"/>
    <p:sldId id="688" r:id="rId12"/>
    <p:sldId id="690" r:id="rId13"/>
    <p:sldId id="689" r:id="rId14"/>
    <p:sldId id="691" r:id="rId15"/>
    <p:sldId id="692" r:id="rId16"/>
    <p:sldId id="650" r:id="rId17"/>
    <p:sldId id="26587" r:id="rId18"/>
    <p:sldId id="26588" r:id="rId19"/>
    <p:sldId id="669" r:id="rId20"/>
    <p:sldId id="674" r:id="rId21"/>
    <p:sldId id="693" r:id="rId22"/>
    <p:sldId id="26591" r:id="rId23"/>
    <p:sldId id="675" r:id="rId24"/>
    <p:sldId id="308" r:id="rId25"/>
    <p:sldId id="26592" r:id="rId26"/>
    <p:sldId id="683" r:id="rId27"/>
    <p:sldId id="265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4A950-32F1-4DD1-8835-F7453DE03875}" v="539" dt="2024-04-14T19:55:56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5253" autoAdjust="0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hong Brejnholt (JINB)" userId="b8219c71-9da7-4a12-aded-a071d88b9102" providerId="ADAL" clId="{5C34A950-32F1-4DD1-8835-F7453DE03875}"/>
    <pc:docChg chg="undo custSel addSld delSld modSld sldOrd">
      <pc:chgData name="Jinhong Brejnholt (JINB)" userId="b8219c71-9da7-4a12-aded-a071d88b9102" providerId="ADAL" clId="{5C34A950-32F1-4DD1-8835-F7453DE03875}" dt="2024-04-14T19:55:56.002" v="1492"/>
      <pc:docMkLst>
        <pc:docMk/>
      </pc:docMkLst>
      <pc:sldChg chg="addSp modSp mod modAnim">
        <pc:chgData name="Jinhong Brejnholt (JINB)" userId="b8219c71-9da7-4a12-aded-a071d88b9102" providerId="ADAL" clId="{5C34A950-32F1-4DD1-8835-F7453DE03875}" dt="2024-04-14T19:47:51.677" v="1423" actId="1076"/>
        <pc:sldMkLst>
          <pc:docMk/>
          <pc:sldMk cId="1102481801" sldId="256"/>
        </pc:sldMkLst>
        <pc:spChg chg="mod">
          <ac:chgData name="Jinhong Brejnholt (JINB)" userId="b8219c71-9da7-4a12-aded-a071d88b9102" providerId="ADAL" clId="{5C34A950-32F1-4DD1-8835-F7453DE03875}" dt="2024-04-10T19:05:20.544" v="45"/>
          <ac:spMkLst>
            <pc:docMk/>
            <pc:sldMk cId="1102481801" sldId="256"/>
            <ac:spMk id="2" creationId="{CB4645F3-29FD-B8FC-763E-41BF593EAA54}"/>
          </ac:spMkLst>
        </pc:spChg>
        <pc:spChg chg="add mod">
          <ac:chgData name="Jinhong Brejnholt (JINB)" userId="b8219c71-9da7-4a12-aded-a071d88b9102" providerId="ADAL" clId="{5C34A950-32F1-4DD1-8835-F7453DE03875}" dt="2024-04-14T19:47:51.677" v="1423" actId="1076"/>
          <ac:spMkLst>
            <pc:docMk/>
            <pc:sldMk cId="1102481801" sldId="256"/>
            <ac:spMk id="5" creationId="{EF51EFEB-31F4-28B2-04EB-6A0C5D9182E7}"/>
          </ac:spMkLst>
        </pc:spChg>
        <pc:spChg chg="add mod">
          <ac:chgData name="Jinhong Brejnholt (JINB)" userId="b8219c71-9da7-4a12-aded-a071d88b9102" providerId="ADAL" clId="{5C34A950-32F1-4DD1-8835-F7453DE03875}" dt="2024-04-14T19:47:42.962" v="1422"/>
          <ac:spMkLst>
            <pc:docMk/>
            <pc:sldMk cId="1102481801" sldId="256"/>
            <ac:spMk id="8" creationId="{E414B85A-E728-BA05-84EB-C5A13E522CCC}"/>
          </ac:spMkLst>
        </pc:spChg>
        <pc:picChg chg="add mod">
          <ac:chgData name="Jinhong Brejnholt (JINB)" userId="b8219c71-9da7-4a12-aded-a071d88b9102" providerId="ADAL" clId="{5C34A950-32F1-4DD1-8835-F7453DE03875}" dt="2024-04-10T19:05:39.714" v="47" actId="1076"/>
          <ac:picMkLst>
            <pc:docMk/>
            <pc:sldMk cId="1102481801" sldId="256"/>
            <ac:picMk id="6" creationId="{EAA0039D-4E00-F1B9-F1DC-21B14E47BB7B}"/>
          </ac:picMkLst>
        </pc:picChg>
        <pc:picChg chg="add mod">
          <ac:chgData name="Jinhong Brejnholt (JINB)" userId="b8219c71-9da7-4a12-aded-a071d88b9102" providerId="ADAL" clId="{5C34A950-32F1-4DD1-8835-F7453DE03875}" dt="2024-04-14T19:47:42.962" v="1422"/>
          <ac:picMkLst>
            <pc:docMk/>
            <pc:sldMk cId="1102481801" sldId="256"/>
            <ac:picMk id="7" creationId="{BC55914F-6C55-41EA-C958-FA9111D1E53F}"/>
          </ac:picMkLst>
        </pc:picChg>
        <pc:picChg chg="add mod">
          <ac:chgData name="Jinhong Brejnholt (JINB)" userId="b8219c71-9da7-4a12-aded-a071d88b9102" providerId="ADAL" clId="{5C34A950-32F1-4DD1-8835-F7453DE03875}" dt="2024-04-14T19:47:42.962" v="1422"/>
          <ac:picMkLst>
            <pc:docMk/>
            <pc:sldMk cId="1102481801" sldId="256"/>
            <ac:picMk id="9" creationId="{1E33A326-6A4D-9EDA-560D-F4B74EC76D3C}"/>
          </ac:picMkLst>
        </pc:picChg>
      </pc:sldChg>
      <pc:sldChg chg="del">
        <pc:chgData name="Jinhong Brejnholt (JINB)" userId="b8219c71-9da7-4a12-aded-a071d88b9102" providerId="ADAL" clId="{5C34A950-32F1-4DD1-8835-F7453DE03875}" dt="2024-04-10T19:16:43.183" v="95" actId="47"/>
        <pc:sldMkLst>
          <pc:docMk/>
          <pc:sldMk cId="1265633586" sldId="258"/>
        </pc:sldMkLst>
      </pc:sldChg>
      <pc:sldChg chg="del">
        <pc:chgData name="Jinhong Brejnholt (JINB)" userId="b8219c71-9da7-4a12-aded-a071d88b9102" providerId="ADAL" clId="{5C34A950-32F1-4DD1-8835-F7453DE03875}" dt="2024-04-10T19:06:09.702" v="50" actId="47"/>
        <pc:sldMkLst>
          <pc:docMk/>
          <pc:sldMk cId="3593811336" sldId="260"/>
        </pc:sldMkLst>
      </pc:sldChg>
      <pc:sldChg chg="del">
        <pc:chgData name="Jinhong Brejnholt (JINB)" userId="b8219c71-9da7-4a12-aded-a071d88b9102" providerId="ADAL" clId="{5C34A950-32F1-4DD1-8835-F7453DE03875}" dt="2024-04-10T19:06:01.743" v="48" actId="47"/>
        <pc:sldMkLst>
          <pc:docMk/>
          <pc:sldMk cId="1476322809" sldId="261"/>
        </pc:sldMkLst>
      </pc:sldChg>
      <pc:sldChg chg="addSp modSp add mod">
        <pc:chgData name="Jinhong Brejnholt (JINB)" userId="b8219c71-9da7-4a12-aded-a071d88b9102" providerId="ADAL" clId="{5C34A950-32F1-4DD1-8835-F7453DE03875}" dt="2024-04-14T19:54:50.565" v="1469" actId="207"/>
        <pc:sldMkLst>
          <pc:docMk/>
          <pc:sldMk cId="1973928774" sldId="610"/>
        </pc:sldMkLst>
        <pc:spChg chg="add mod">
          <ac:chgData name="Jinhong Brejnholt (JINB)" userId="b8219c71-9da7-4a12-aded-a071d88b9102" providerId="ADAL" clId="{5C34A950-32F1-4DD1-8835-F7453DE03875}" dt="2024-04-14T19:54:50.565" v="1469" actId="207"/>
          <ac:spMkLst>
            <pc:docMk/>
            <pc:sldMk cId="1973928774" sldId="610"/>
            <ac:spMk id="3" creationId="{6FF45247-3C8A-3A28-E895-69C6C9458837}"/>
          </ac:spMkLst>
        </pc:spChg>
        <pc:spChg chg="mod">
          <ac:chgData name="Jinhong Brejnholt (JINB)" userId="b8219c71-9da7-4a12-aded-a071d88b9102" providerId="ADAL" clId="{5C34A950-32F1-4DD1-8835-F7453DE03875}" dt="2024-04-11T12:57:12.981" v="477" actId="27636"/>
          <ac:spMkLst>
            <pc:docMk/>
            <pc:sldMk cId="1973928774" sldId="610"/>
            <ac:spMk id="1037" creationId="{23D65276-26B2-3B95-8CEE-950511199951}"/>
          </ac:spMkLst>
        </pc:spChg>
        <pc:picChg chg="add mod">
          <ac:chgData name="Jinhong Brejnholt (JINB)" userId="b8219c71-9da7-4a12-aded-a071d88b9102" providerId="ADAL" clId="{5C34A950-32F1-4DD1-8835-F7453DE03875}" dt="2024-04-14T19:49:05.091" v="1431" actId="1076"/>
          <ac:picMkLst>
            <pc:docMk/>
            <pc:sldMk cId="1973928774" sldId="610"/>
            <ac:picMk id="2" creationId="{1B55AE21-F9F8-57B9-88F1-BE03BB8DA4E2}"/>
          </ac:picMkLst>
        </pc:picChg>
        <pc:picChg chg="add mod">
          <ac:chgData name="Jinhong Brejnholt (JINB)" userId="b8219c71-9da7-4a12-aded-a071d88b9102" providerId="ADAL" clId="{5C34A950-32F1-4DD1-8835-F7453DE03875}" dt="2024-04-14T19:54:46.856" v="1468"/>
          <ac:picMkLst>
            <pc:docMk/>
            <pc:sldMk cId="1973928774" sldId="610"/>
            <ac:picMk id="4" creationId="{7EFA471B-BE97-7B59-02B3-D972DABD9681}"/>
          </ac:picMkLst>
        </pc:picChg>
      </pc:sldChg>
      <pc:sldChg chg="del">
        <pc:chgData name="Jinhong Brejnholt (JINB)" userId="b8219c71-9da7-4a12-aded-a071d88b9102" providerId="ADAL" clId="{5C34A950-32F1-4DD1-8835-F7453DE03875}" dt="2024-04-10T19:06:02.696" v="49" actId="47"/>
        <pc:sldMkLst>
          <pc:docMk/>
          <pc:sldMk cId="855978104" sldId="642"/>
        </pc:sldMkLst>
      </pc:sldChg>
      <pc:sldChg chg="addSp delSp modSp mod ord">
        <pc:chgData name="Jinhong Brejnholt (JINB)" userId="b8219c71-9da7-4a12-aded-a071d88b9102" providerId="ADAL" clId="{5C34A950-32F1-4DD1-8835-F7453DE03875}" dt="2024-04-14T19:55:17.096" v="1475" actId="1035"/>
        <pc:sldMkLst>
          <pc:docMk/>
          <pc:sldMk cId="1572721930" sldId="643"/>
        </pc:sldMkLst>
        <pc:spChg chg="mod">
          <ac:chgData name="Jinhong Brejnholt (JINB)" userId="b8219c71-9da7-4a12-aded-a071d88b9102" providerId="ADAL" clId="{5C34A950-32F1-4DD1-8835-F7453DE03875}" dt="2024-04-10T19:07:10.759" v="73" actId="20577"/>
          <ac:spMkLst>
            <pc:docMk/>
            <pc:sldMk cId="1572721930" sldId="643"/>
            <ac:spMk id="2" creationId="{BF6BC21C-639B-6D1D-61D5-AF7767781890}"/>
          </ac:spMkLst>
        </pc:spChg>
        <pc:spChg chg="mod">
          <ac:chgData name="Jinhong Brejnholt (JINB)" userId="b8219c71-9da7-4a12-aded-a071d88b9102" providerId="ADAL" clId="{5C34A950-32F1-4DD1-8835-F7453DE03875}" dt="2024-04-13T19:22:18.286" v="1225" actId="20577"/>
          <ac:spMkLst>
            <pc:docMk/>
            <pc:sldMk cId="1572721930" sldId="643"/>
            <ac:spMk id="3" creationId="{3F3D5589-0BAA-2124-8E53-E77224AC7889}"/>
          </ac:spMkLst>
        </pc:spChg>
        <pc:spChg chg="add mod">
          <ac:chgData name="Jinhong Brejnholt (JINB)" userId="b8219c71-9da7-4a12-aded-a071d88b9102" providerId="ADAL" clId="{5C34A950-32F1-4DD1-8835-F7453DE03875}" dt="2024-04-14T19:55:17.096" v="1475" actId="1035"/>
          <ac:spMkLst>
            <pc:docMk/>
            <pc:sldMk cId="1572721930" sldId="643"/>
            <ac:spMk id="5" creationId="{86E7E80A-89E6-CDF6-172E-71037A25FD8F}"/>
          </ac:spMkLst>
        </pc:spChg>
        <pc:spChg chg="del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67" creationId="{058A14AF-9FB5-4CC7-BA35-E8E85D3EDF0E}"/>
          </ac:spMkLst>
        </pc:spChg>
        <pc:spChg chg="del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68" creationId="{3A9A4357-BD1D-4622-A4FE-766E6AB8DE84}"/>
          </ac:spMkLst>
        </pc:spChg>
        <pc:spChg chg="del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69" creationId="{E659831F-0D9A-4C63-9EBB-8435B85A440F}"/>
          </ac:spMkLst>
        </pc:spChg>
        <pc:spChg chg="del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70" creationId="{E6995CE5-F890-4ABA-82A2-26507CE8D2A3}"/>
          </ac:spMkLst>
        </pc:spChg>
        <pc:spChg chg="add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75" creationId="{5AC1364A-3E3D-4F0D-8776-78AF3A270DD6}"/>
          </ac:spMkLst>
        </pc:spChg>
        <pc:spChg chg="add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77" creationId="{3FCFB1DE-0B7E-48CC-BA90-B2AB0889F9D6}"/>
          </ac:spMkLst>
        </pc:spChg>
        <pc:picChg chg="add mod ord">
          <ac:chgData name="Jinhong Brejnholt (JINB)" userId="b8219c71-9da7-4a12-aded-a071d88b9102" providerId="ADAL" clId="{5C34A950-32F1-4DD1-8835-F7453DE03875}" dt="2024-04-10T19:07:08.010" v="72" actId="26606"/>
          <ac:picMkLst>
            <pc:docMk/>
            <pc:sldMk cId="1572721930" sldId="643"/>
            <ac:picMk id="6" creationId="{21F7F8A7-245E-7664-748B-78B58BC49C78}"/>
          </ac:picMkLst>
        </pc:picChg>
        <pc:picChg chg="add mod">
          <ac:chgData name="Jinhong Brejnholt (JINB)" userId="b8219c71-9da7-4a12-aded-a071d88b9102" providerId="ADAL" clId="{5C34A950-32F1-4DD1-8835-F7453DE03875}" dt="2024-04-14T19:55:17.096" v="1475" actId="1035"/>
          <ac:picMkLst>
            <pc:docMk/>
            <pc:sldMk cId="1572721930" sldId="643"/>
            <ac:picMk id="7" creationId="{A18F21C4-FC13-1783-62AA-341E6656585D}"/>
          </ac:picMkLst>
        </pc:picChg>
        <pc:picChg chg="add mod ord">
          <ac:chgData name="Jinhong Brejnholt (JINB)" userId="b8219c71-9da7-4a12-aded-a071d88b9102" providerId="ADAL" clId="{5C34A950-32F1-4DD1-8835-F7453DE03875}" dt="2024-04-10T19:07:08.010" v="72" actId="26606"/>
          <ac:picMkLst>
            <pc:docMk/>
            <pc:sldMk cId="1572721930" sldId="643"/>
            <ac:picMk id="8" creationId="{3464F8D3-CD35-584B-261E-3344D88A77F3}"/>
          </ac:picMkLst>
        </pc:picChg>
        <pc:picChg chg="del">
          <ac:chgData name="Jinhong Brejnholt (JINB)" userId="b8219c71-9da7-4a12-aded-a071d88b9102" providerId="ADAL" clId="{5C34A950-32F1-4DD1-8835-F7453DE03875}" dt="2024-04-10T19:06:49.931" v="67" actId="478"/>
          <ac:picMkLst>
            <pc:docMk/>
            <pc:sldMk cId="1572721930" sldId="643"/>
            <ac:picMk id="2052" creationId="{AF0B234D-0EF2-185D-A4B5-8192E6238D0A}"/>
          </ac:picMkLst>
        </pc:picChg>
      </pc:sldChg>
      <pc:sldChg chg="del">
        <pc:chgData name="Jinhong Brejnholt (JINB)" userId="b8219c71-9da7-4a12-aded-a071d88b9102" providerId="ADAL" clId="{5C34A950-32F1-4DD1-8835-F7453DE03875}" dt="2024-04-10T19:27:45.762" v="139" actId="47"/>
        <pc:sldMkLst>
          <pc:docMk/>
          <pc:sldMk cId="149188101" sldId="644"/>
        </pc:sldMkLst>
      </pc:sldChg>
      <pc:sldChg chg="del">
        <pc:chgData name="Jinhong Brejnholt (JINB)" userId="b8219c71-9da7-4a12-aded-a071d88b9102" providerId="ADAL" clId="{5C34A950-32F1-4DD1-8835-F7453DE03875}" dt="2024-04-10T19:27:17.355" v="130" actId="47"/>
        <pc:sldMkLst>
          <pc:docMk/>
          <pc:sldMk cId="3096236309" sldId="645"/>
        </pc:sldMkLst>
      </pc:sldChg>
      <pc:sldChg chg="del">
        <pc:chgData name="Jinhong Brejnholt (JINB)" userId="b8219c71-9da7-4a12-aded-a071d88b9102" providerId="ADAL" clId="{5C34A950-32F1-4DD1-8835-F7453DE03875}" dt="2024-04-10T19:27:47.762" v="141" actId="47"/>
        <pc:sldMkLst>
          <pc:docMk/>
          <pc:sldMk cId="1998648134" sldId="646"/>
        </pc:sldMkLst>
      </pc:sldChg>
      <pc:sldChg chg="del">
        <pc:chgData name="Jinhong Brejnholt (JINB)" userId="b8219c71-9da7-4a12-aded-a071d88b9102" providerId="ADAL" clId="{5C34A950-32F1-4DD1-8835-F7453DE03875}" dt="2024-04-10T19:27:47.949" v="142" actId="47"/>
        <pc:sldMkLst>
          <pc:docMk/>
          <pc:sldMk cId="1585348401" sldId="647"/>
        </pc:sldMkLst>
      </pc:sldChg>
      <pc:sldChg chg="del">
        <pc:chgData name="Jinhong Brejnholt (JINB)" userId="b8219c71-9da7-4a12-aded-a071d88b9102" providerId="ADAL" clId="{5C34A950-32F1-4DD1-8835-F7453DE03875}" dt="2024-04-10T19:27:48.606" v="145" actId="47"/>
        <pc:sldMkLst>
          <pc:docMk/>
          <pc:sldMk cId="3936813697" sldId="648"/>
        </pc:sldMkLst>
      </pc:sldChg>
      <pc:sldChg chg="del">
        <pc:chgData name="Jinhong Brejnholt (JINB)" userId="b8219c71-9da7-4a12-aded-a071d88b9102" providerId="ADAL" clId="{5C34A950-32F1-4DD1-8835-F7453DE03875}" dt="2024-04-10T19:27:48.199" v="143" actId="47"/>
        <pc:sldMkLst>
          <pc:docMk/>
          <pc:sldMk cId="1558438791" sldId="649"/>
        </pc:sldMkLst>
      </pc:sldChg>
      <pc:sldChg chg="addSp delSp modSp mod modNotesTx">
        <pc:chgData name="Jinhong Brejnholt (JINB)" userId="b8219c71-9da7-4a12-aded-a071d88b9102" providerId="ADAL" clId="{5C34A950-32F1-4DD1-8835-F7453DE03875}" dt="2024-04-14T19:55:32.128" v="1483"/>
        <pc:sldMkLst>
          <pc:docMk/>
          <pc:sldMk cId="1406480787" sldId="650"/>
        </pc:sldMkLst>
        <pc:spChg chg="mod">
          <ac:chgData name="Jinhong Brejnholt (JINB)" userId="b8219c71-9da7-4a12-aded-a071d88b9102" providerId="ADAL" clId="{5C34A950-32F1-4DD1-8835-F7453DE03875}" dt="2024-04-10T19:08:31.540" v="94" actId="26606"/>
          <ac:spMkLst>
            <pc:docMk/>
            <pc:sldMk cId="1406480787" sldId="650"/>
            <ac:spMk id="2" creationId="{46441877-649F-390F-3CFA-700FC2C305C6}"/>
          </ac:spMkLst>
        </pc:spChg>
        <pc:spChg chg="add mod">
          <ac:chgData name="Jinhong Brejnholt (JINB)" userId="b8219c71-9da7-4a12-aded-a071d88b9102" providerId="ADAL" clId="{5C34A950-32F1-4DD1-8835-F7453DE03875}" dt="2024-04-14T19:55:32.128" v="1483"/>
          <ac:spMkLst>
            <pc:docMk/>
            <pc:sldMk cId="1406480787" sldId="650"/>
            <ac:spMk id="6" creationId="{4CFF5EE9-7C74-98FF-7BB3-0B492E4627CF}"/>
          </ac:spMkLst>
        </pc:spChg>
        <pc:spChg chg="add del mod">
          <ac:chgData name="Jinhong Brejnholt (JINB)" userId="b8219c71-9da7-4a12-aded-a071d88b9102" providerId="ADAL" clId="{5C34A950-32F1-4DD1-8835-F7453DE03875}" dt="2024-04-10T19:08:17.996" v="91" actId="478"/>
          <ac:spMkLst>
            <pc:docMk/>
            <pc:sldMk cId="1406480787" sldId="650"/>
            <ac:spMk id="7" creationId="{8246209B-9704-C13C-BAF9-C9C285005CB3}"/>
          </ac:spMkLst>
        </pc:spChg>
        <pc:spChg chg="del">
          <ac:chgData name="Jinhong Brejnholt (JINB)" userId="b8219c71-9da7-4a12-aded-a071d88b9102" providerId="ADAL" clId="{5C34A950-32F1-4DD1-8835-F7453DE03875}" dt="2024-04-10T19:08:31.540" v="94" actId="26606"/>
          <ac:spMkLst>
            <pc:docMk/>
            <pc:sldMk cId="1406480787" sldId="650"/>
            <ac:spMk id="42" creationId="{B50AB553-2A96-4A92-96F2-93548E096954}"/>
          </ac:spMkLst>
        </pc:spChg>
        <pc:spChg chg="add">
          <ac:chgData name="Jinhong Brejnholt (JINB)" userId="b8219c71-9da7-4a12-aded-a071d88b9102" providerId="ADAL" clId="{5C34A950-32F1-4DD1-8835-F7453DE03875}" dt="2024-04-10T19:08:31.540" v="94" actId="26606"/>
          <ac:spMkLst>
            <pc:docMk/>
            <pc:sldMk cId="1406480787" sldId="650"/>
            <ac:spMk id="47" creationId="{47942995-B07F-4636-9A06-C6A104B260A8}"/>
          </ac:spMkLst>
        </pc:spChg>
        <pc:spChg chg="add">
          <ac:chgData name="Jinhong Brejnholt (JINB)" userId="b8219c71-9da7-4a12-aded-a071d88b9102" providerId="ADAL" clId="{5C34A950-32F1-4DD1-8835-F7453DE03875}" dt="2024-04-10T19:08:31.540" v="94" actId="26606"/>
          <ac:spMkLst>
            <pc:docMk/>
            <pc:sldMk cId="1406480787" sldId="650"/>
            <ac:spMk id="54" creationId="{B81933D1-5615-42C7-9C0B-4EB7105CCE2D}"/>
          </ac:spMkLst>
        </pc:spChg>
        <pc:spChg chg="add">
          <ac:chgData name="Jinhong Brejnholt (JINB)" userId="b8219c71-9da7-4a12-aded-a071d88b9102" providerId="ADAL" clId="{5C34A950-32F1-4DD1-8835-F7453DE03875}" dt="2024-04-10T19:08:31.540" v="94" actId="26606"/>
          <ac:spMkLst>
            <pc:docMk/>
            <pc:sldMk cId="1406480787" sldId="650"/>
            <ac:spMk id="56" creationId="{19C9EAEA-39D0-4B0E-A0EB-51E7B26740B1}"/>
          </ac:spMkLst>
        </pc:spChg>
        <pc:grpChg chg="add">
          <ac:chgData name="Jinhong Brejnholt (JINB)" userId="b8219c71-9da7-4a12-aded-a071d88b9102" providerId="ADAL" clId="{5C34A950-32F1-4DD1-8835-F7453DE03875}" dt="2024-04-10T19:08:31.540" v="94" actId="26606"/>
          <ac:grpSpMkLst>
            <pc:docMk/>
            <pc:sldMk cId="1406480787" sldId="650"/>
            <ac:grpSpMk id="49" creationId="{032D8612-31EB-44CF-A1D0-14FD4C705424}"/>
          </ac:grpSpMkLst>
        </pc:grpChg>
        <pc:graphicFrameChg chg="del mod">
          <ac:chgData name="Jinhong Brejnholt (JINB)" userId="b8219c71-9da7-4a12-aded-a071d88b9102" providerId="ADAL" clId="{5C34A950-32F1-4DD1-8835-F7453DE03875}" dt="2024-04-10T19:08:15.400" v="90" actId="478"/>
          <ac:graphicFrameMkLst>
            <pc:docMk/>
            <pc:sldMk cId="1406480787" sldId="650"/>
            <ac:graphicFrameMk id="37" creationId="{0E2AE2BF-2466-50A8-DC9D-E24CBD5CFB08}"/>
          </ac:graphicFrameMkLst>
        </pc:graphicFrameChg>
        <pc:picChg chg="add mod">
          <ac:chgData name="Jinhong Brejnholt (JINB)" userId="b8219c71-9da7-4a12-aded-a071d88b9102" providerId="ADAL" clId="{5C34A950-32F1-4DD1-8835-F7453DE03875}" dt="2024-04-14T19:51:06.783" v="1455"/>
          <ac:picMkLst>
            <pc:docMk/>
            <pc:sldMk cId="1406480787" sldId="650"/>
            <ac:picMk id="3" creationId="{0EE69653-2C7E-7366-D7AD-1CB6D6B9A755}"/>
          </ac:picMkLst>
        </pc:picChg>
        <pc:picChg chg="del ord">
          <ac:chgData name="Jinhong Brejnholt (JINB)" userId="b8219c71-9da7-4a12-aded-a071d88b9102" providerId="ADAL" clId="{5C34A950-32F1-4DD1-8835-F7453DE03875}" dt="2024-04-14T19:51:08.815" v="1456" actId="478"/>
          <ac:picMkLst>
            <pc:docMk/>
            <pc:sldMk cId="1406480787" sldId="650"/>
            <ac:picMk id="4" creationId="{3CC99DE9-7E09-02A9-0258-D14C5937E494}"/>
          </ac:picMkLst>
        </pc:picChg>
        <pc:picChg chg="add mod">
          <ac:chgData name="Jinhong Brejnholt (JINB)" userId="b8219c71-9da7-4a12-aded-a071d88b9102" providerId="ADAL" clId="{5C34A950-32F1-4DD1-8835-F7453DE03875}" dt="2024-04-10T19:08:31.540" v="94" actId="26606"/>
          <ac:picMkLst>
            <pc:docMk/>
            <pc:sldMk cId="1406480787" sldId="650"/>
            <ac:picMk id="5" creationId="{191FC367-246A-AED4-284F-FBE406E702F9}"/>
          </ac:picMkLst>
        </pc:picChg>
        <pc:picChg chg="add mod">
          <ac:chgData name="Jinhong Brejnholt (JINB)" userId="b8219c71-9da7-4a12-aded-a071d88b9102" providerId="ADAL" clId="{5C34A950-32F1-4DD1-8835-F7453DE03875}" dt="2024-04-14T19:55:32.128" v="1483"/>
          <ac:picMkLst>
            <pc:docMk/>
            <pc:sldMk cId="1406480787" sldId="650"/>
            <ac:picMk id="7" creationId="{1E4E0B32-4064-5CA8-B876-5433B1018D34}"/>
          </ac:picMkLst>
        </pc:picChg>
        <pc:picChg chg="del mod">
          <ac:chgData name="Jinhong Brejnholt (JINB)" userId="b8219c71-9da7-4a12-aded-a071d88b9102" providerId="ADAL" clId="{5C34A950-32F1-4DD1-8835-F7453DE03875}" dt="2024-04-10T19:08:23.287" v="93" actId="478"/>
          <ac:picMkLst>
            <pc:docMk/>
            <pc:sldMk cId="1406480787" sldId="650"/>
            <ac:picMk id="38" creationId="{C8CB5ADF-EFE5-6E6C-06A3-5064883D68AA}"/>
          </ac:picMkLst>
        </pc:picChg>
      </pc:sldChg>
      <pc:sldChg chg="del">
        <pc:chgData name="Jinhong Brejnholt (JINB)" userId="b8219c71-9da7-4a12-aded-a071d88b9102" providerId="ADAL" clId="{5C34A950-32F1-4DD1-8835-F7453DE03875}" dt="2024-04-10T19:27:48.793" v="146" actId="47"/>
        <pc:sldMkLst>
          <pc:docMk/>
          <pc:sldMk cId="1545754285" sldId="651"/>
        </pc:sldMkLst>
      </pc:sldChg>
      <pc:sldChg chg="del">
        <pc:chgData name="Jinhong Brejnholt (JINB)" userId="b8219c71-9da7-4a12-aded-a071d88b9102" providerId="ADAL" clId="{5C34A950-32F1-4DD1-8835-F7453DE03875}" dt="2024-04-10T19:27:48.975" v="147" actId="47"/>
        <pc:sldMkLst>
          <pc:docMk/>
          <pc:sldMk cId="2824788251" sldId="652"/>
        </pc:sldMkLst>
      </pc:sldChg>
      <pc:sldChg chg="del">
        <pc:chgData name="Jinhong Brejnholt (JINB)" userId="b8219c71-9da7-4a12-aded-a071d88b9102" providerId="ADAL" clId="{5C34A950-32F1-4DD1-8835-F7453DE03875}" dt="2024-04-10T19:27:48.418" v="144" actId="47"/>
        <pc:sldMkLst>
          <pc:docMk/>
          <pc:sldMk cId="306404164" sldId="653"/>
        </pc:sldMkLst>
      </pc:sldChg>
      <pc:sldChg chg="del">
        <pc:chgData name="Jinhong Brejnholt (JINB)" userId="b8219c71-9da7-4a12-aded-a071d88b9102" providerId="ADAL" clId="{5C34A950-32F1-4DD1-8835-F7453DE03875}" dt="2024-04-10T19:27:50.027" v="148" actId="47"/>
        <pc:sldMkLst>
          <pc:docMk/>
          <pc:sldMk cId="1099621519" sldId="654"/>
        </pc:sldMkLst>
      </pc:sldChg>
      <pc:sldChg chg="del">
        <pc:chgData name="Jinhong Brejnholt (JINB)" userId="b8219c71-9da7-4a12-aded-a071d88b9102" providerId="ADAL" clId="{5C34A950-32F1-4DD1-8835-F7453DE03875}" dt="2024-04-10T19:27:50.605" v="149" actId="47"/>
        <pc:sldMkLst>
          <pc:docMk/>
          <pc:sldMk cId="3013492951" sldId="656"/>
        </pc:sldMkLst>
      </pc:sldChg>
      <pc:sldChg chg="del">
        <pc:chgData name="Jinhong Brejnholt (JINB)" userId="b8219c71-9da7-4a12-aded-a071d88b9102" providerId="ADAL" clId="{5C34A950-32F1-4DD1-8835-F7453DE03875}" dt="2024-04-10T19:27:50.949" v="150" actId="47"/>
        <pc:sldMkLst>
          <pc:docMk/>
          <pc:sldMk cId="3079285871" sldId="657"/>
        </pc:sldMkLst>
      </pc:sldChg>
      <pc:sldChg chg="del">
        <pc:chgData name="Jinhong Brejnholt (JINB)" userId="b8219c71-9da7-4a12-aded-a071d88b9102" providerId="ADAL" clId="{5C34A950-32F1-4DD1-8835-F7453DE03875}" dt="2024-04-10T19:27:51.309" v="151" actId="47"/>
        <pc:sldMkLst>
          <pc:docMk/>
          <pc:sldMk cId="1249568" sldId="658"/>
        </pc:sldMkLst>
      </pc:sldChg>
      <pc:sldChg chg="del">
        <pc:chgData name="Jinhong Brejnholt (JINB)" userId="b8219c71-9da7-4a12-aded-a071d88b9102" providerId="ADAL" clId="{5C34A950-32F1-4DD1-8835-F7453DE03875}" dt="2024-04-10T19:27:51.543" v="152" actId="47"/>
        <pc:sldMkLst>
          <pc:docMk/>
          <pc:sldMk cId="3243456064" sldId="659"/>
        </pc:sldMkLst>
      </pc:sldChg>
      <pc:sldChg chg="del">
        <pc:chgData name="Jinhong Brejnholt (JINB)" userId="b8219c71-9da7-4a12-aded-a071d88b9102" providerId="ADAL" clId="{5C34A950-32F1-4DD1-8835-F7453DE03875}" dt="2024-04-10T19:27:51.945" v="154" actId="47"/>
        <pc:sldMkLst>
          <pc:docMk/>
          <pc:sldMk cId="4170663409" sldId="660"/>
        </pc:sldMkLst>
      </pc:sldChg>
      <pc:sldChg chg="del">
        <pc:chgData name="Jinhong Brejnholt (JINB)" userId="b8219c71-9da7-4a12-aded-a071d88b9102" providerId="ADAL" clId="{5C34A950-32F1-4DD1-8835-F7453DE03875}" dt="2024-04-10T19:27:47.262" v="140" actId="47"/>
        <pc:sldMkLst>
          <pc:docMk/>
          <pc:sldMk cId="3349475900" sldId="661"/>
        </pc:sldMkLst>
      </pc:sldChg>
      <pc:sldChg chg="del">
        <pc:chgData name="Jinhong Brejnholt (JINB)" userId="b8219c71-9da7-4a12-aded-a071d88b9102" providerId="ADAL" clId="{5C34A950-32F1-4DD1-8835-F7453DE03875}" dt="2024-04-10T19:27:51.762" v="153" actId="47"/>
        <pc:sldMkLst>
          <pc:docMk/>
          <pc:sldMk cId="422167412" sldId="662"/>
        </pc:sldMkLst>
      </pc:sldChg>
      <pc:sldChg chg="del">
        <pc:chgData name="Jinhong Brejnholt (JINB)" userId="b8219c71-9da7-4a12-aded-a071d88b9102" providerId="ADAL" clId="{5C34A950-32F1-4DD1-8835-F7453DE03875}" dt="2024-04-10T19:27:52.152" v="155" actId="47"/>
        <pc:sldMkLst>
          <pc:docMk/>
          <pc:sldMk cId="3133763548" sldId="663"/>
        </pc:sldMkLst>
      </pc:sldChg>
      <pc:sldChg chg="del">
        <pc:chgData name="Jinhong Brejnholt (JINB)" userId="b8219c71-9da7-4a12-aded-a071d88b9102" providerId="ADAL" clId="{5C34A950-32F1-4DD1-8835-F7453DE03875}" dt="2024-04-10T19:27:52.340" v="156" actId="47"/>
        <pc:sldMkLst>
          <pc:docMk/>
          <pc:sldMk cId="202697422" sldId="664"/>
        </pc:sldMkLst>
      </pc:sldChg>
      <pc:sldChg chg="del">
        <pc:chgData name="Jinhong Brejnholt (JINB)" userId="b8219c71-9da7-4a12-aded-a071d88b9102" providerId="ADAL" clId="{5C34A950-32F1-4DD1-8835-F7453DE03875}" dt="2024-04-10T19:27:53.903" v="157" actId="47"/>
        <pc:sldMkLst>
          <pc:docMk/>
          <pc:sldMk cId="2420369781" sldId="665"/>
        </pc:sldMkLst>
      </pc:sldChg>
      <pc:sldChg chg="addSp delSp modSp new del mod setBg">
        <pc:chgData name="Jinhong Brejnholt (JINB)" userId="b8219c71-9da7-4a12-aded-a071d88b9102" providerId="ADAL" clId="{5C34A950-32F1-4DD1-8835-F7453DE03875}" dt="2024-04-10T19:51:00.111" v="455" actId="47"/>
        <pc:sldMkLst>
          <pc:docMk/>
          <pc:sldMk cId="487745894" sldId="666"/>
        </pc:sldMkLst>
        <pc:spChg chg="del mod">
          <ac:chgData name="Jinhong Brejnholt (JINB)" userId="b8219c71-9da7-4a12-aded-a071d88b9102" providerId="ADAL" clId="{5C34A950-32F1-4DD1-8835-F7453DE03875}" dt="2024-04-10T19:16:56.338" v="110" actId="478"/>
          <ac:spMkLst>
            <pc:docMk/>
            <pc:sldMk cId="487745894" sldId="666"/>
            <ac:spMk id="2" creationId="{D456C8FC-2CBB-3890-949E-6D881AEC8DBF}"/>
          </ac:spMkLst>
        </pc:spChg>
        <pc:spChg chg="del">
          <ac:chgData name="Jinhong Brejnholt (JINB)" userId="b8219c71-9da7-4a12-aded-a071d88b9102" providerId="ADAL" clId="{5C34A950-32F1-4DD1-8835-F7453DE03875}" dt="2024-04-10T19:18:28.307" v="112" actId="478"/>
          <ac:spMkLst>
            <pc:docMk/>
            <pc:sldMk cId="487745894" sldId="666"/>
            <ac:spMk id="3" creationId="{D2204178-3824-9435-6942-3C111D9A3437}"/>
          </ac:spMkLst>
        </pc:spChg>
        <pc:spChg chg="add del mod">
          <ac:chgData name="Jinhong Brejnholt (JINB)" userId="b8219c71-9da7-4a12-aded-a071d88b9102" providerId="ADAL" clId="{5C34A950-32F1-4DD1-8835-F7453DE03875}" dt="2024-04-10T19:16:58.557" v="111" actId="478"/>
          <ac:spMkLst>
            <pc:docMk/>
            <pc:sldMk cId="487745894" sldId="666"/>
            <ac:spMk id="5" creationId="{BA55DCE1-75BE-A7EA-B221-B00C45D85D1F}"/>
          </ac:spMkLst>
        </pc:spChg>
        <pc:spChg chg="add del">
          <ac:chgData name="Jinhong Brejnholt (JINB)" userId="b8219c71-9da7-4a12-aded-a071d88b9102" providerId="ADAL" clId="{5C34A950-32F1-4DD1-8835-F7453DE03875}" dt="2024-04-10T19:18:32.214" v="114" actId="478"/>
          <ac:spMkLst>
            <pc:docMk/>
            <pc:sldMk cId="487745894" sldId="666"/>
            <ac:spMk id="7" creationId="{15D2CCF4-07A2-EC81-82CB-5CAFD3F9C68B}"/>
          </ac:spMkLst>
        </pc:spChg>
        <pc:spChg chg="add del">
          <ac:chgData name="Jinhong Brejnholt (JINB)" userId="b8219c71-9da7-4a12-aded-a071d88b9102" providerId="ADAL" clId="{5C34A950-32F1-4DD1-8835-F7453DE03875}" dt="2024-04-10T19:21:00.410" v="124" actId="26606"/>
          <ac:spMkLst>
            <pc:docMk/>
            <pc:sldMk cId="487745894" sldId="666"/>
            <ac:spMk id="14" creationId="{E722B2DD-E14D-4972-9D98-5D6E61B1B2D2}"/>
          </ac:spMkLst>
        </pc:spChg>
        <pc:spChg chg="add">
          <ac:chgData name="Jinhong Brejnholt (JINB)" userId="b8219c71-9da7-4a12-aded-a071d88b9102" providerId="ADAL" clId="{5C34A950-32F1-4DD1-8835-F7453DE03875}" dt="2024-04-10T19:21:00.425" v="125" actId="26606"/>
          <ac:spMkLst>
            <pc:docMk/>
            <pc:sldMk cId="487745894" sldId="666"/>
            <ac:spMk id="19" creationId="{63644BFD-D22E-4019-B666-387DA51AEAFD}"/>
          </ac:spMkLst>
        </pc:spChg>
        <pc:spChg chg="add">
          <ac:chgData name="Jinhong Brejnholt (JINB)" userId="b8219c71-9da7-4a12-aded-a071d88b9102" providerId="ADAL" clId="{5C34A950-32F1-4DD1-8835-F7453DE03875}" dt="2024-04-10T19:21:00.425" v="125" actId="26606"/>
          <ac:spMkLst>
            <pc:docMk/>
            <pc:sldMk cId="487745894" sldId="666"/>
            <ac:spMk id="20" creationId="{3776B14B-F2F4-4825-8DA8-8C7A0F2B3960}"/>
          </ac:spMkLst>
        </pc:spChg>
        <pc:grpChg chg="add">
          <ac:chgData name="Jinhong Brejnholt (JINB)" userId="b8219c71-9da7-4a12-aded-a071d88b9102" providerId="ADAL" clId="{5C34A950-32F1-4DD1-8835-F7453DE03875}" dt="2024-04-10T19:21:00.425" v="125" actId="26606"/>
          <ac:grpSpMkLst>
            <pc:docMk/>
            <pc:sldMk cId="487745894" sldId="666"/>
            <ac:grpSpMk id="16" creationId="{5FE9FE4C-C9E0-4C54-8010-EA9D29CD4D59}"/>
          </ac:grpSpMkLst>
        </pc:grpChg>
        <pc:picChg chg="add mod">
          <ac:chgData name="Jinhong Brejnholt (JINB)" userId="b8219c71-9da7-4a12-aded-a071d88b9102" providerId="ADAL" clId="{5C34A950-32F1-4DD1-8835-F7453DE03875}" dt="2024-04-10T19:21:00.425" v="125" actId="26606"/>
          <ac:picMkLst>
            <pc:docMk/>
            <pc:sldMk cId="487745894" sldId="666"/>
            <ac:picMk id="9" creationId="{61B8F6A2-7EA8-A740-B9E9-85BAE6AAE9FC}"/>
          </ac:picMkLst>
        </pc:picChg>
      </pc:sldChg>
      <pc:sldChg chg="addSp delSp modSp new del mod setBg">
        <pc:chgData name="Jinhong Brejnholt (JINB)" userId="b8219c71-9da7-4a12-aded-a071d88b9102" providerId="ADAL" clId="{5C34A950-32F1-4DD1-8835-F7453DE03875}" dt="2024-04-10T19:21:29.652" v="129" actId="47"/>
        <pc:sldMkLst>
          <pc:docMk/>
          <pc:sldMk cId="1129728106" sldId="667"/>
        </pc:sldMkLst>
        <pc:spChg chg="del">
          <ac:chgData name="Jinhong Brejnholt (JINB)" userId="b8219c71-9da7-4a12-aded-a071d88b9102" providerId="ADAL" clId="{5C34A950-32F1-4DD1-8835-F7453DE03875}" dt="2024-04-10T19:20:55.105" v="122" actId="26606"/>
          <ac:spMkLst>
            <pc:docMk/>
            <pc:sldMk cId="1129728106" sldId="667"/>
            <ac:spMk id="2" creationId="{B007328E-E09B-AD41-EED6-D107299EF7D5}"/>
          </ac:spMkLst>
        </pc:spChg>
        <pc:spChg chg="del">
          <ac:chgData name="Jinhong Brejnholt (JINB)" userId="b8219c71-9da7-4a12-aded-a071d88b9102" providerId="ADAL" clId="{5C34A950-32F1-4DD1-8835-F7453DE03875}" dt="2024-04-10T19:20:55.105" v="122" actId="26606"/>
          <ac:spMkLst>
            <pc:docMk/>
            <pc:sldMk cId="1129728106" sldId="667"/>
            <ac:spMk id="3" creationId="{2587F9CB-2527-1164-69F9-470C6CEB0556}"/>
          </ac:spMkLst>
        </pc:spChg>
        <pc:spChg chg="add">
          <ac:chgData name="Jinhong Brejnholt (JINB)" userId="b8219c71-9da7-4a12-aded-a071d88b9102" providerId="ADAL" clId="{5C34A950-32F1-4DD1-8835-F7453DE03875}" dt="2024-04-10T19:20:55.105" v="122" actId="26606"/>
          <ac:spMkLst>
            <pc:docMk/>
            <pc:sldMk cId="1129728106" sldId="667"/>
            <ac:spMk id="10" creationId="{E722B2DD-E14D-4972-9D98-5D6E61B1B2D2}"/>
          </ac:spMkLst>
        </pc:spChg>
        <pc:picChg chg="add mod">
          <ac:chgData name="Jinhong Brejnholt (JINB)" userId="b8219c71-9da7-4a12-aded-a071d88b9102" providerId="ADAL" clId="{5C34A950-32F1-4DD1-8835-F7453DE03875}" dt="2024-04-10T19:20:55.105" v="122" actId="26606"/>
          <ac:picMkLst>
            <pc:docMk/>
            <pc:sldMk cId="1129728106" sldId="667"/>
            <ac:picMk id="5" creationId="{2A135371-3638-602C-EE44-40EE7924970F}"/>
          </ac:picMkLst>
        </pc:picChg>
      </pc:sldChg>
      <pc:sldChg chg="addSp delSp modSp add del mod">
        <pc:chgData name="Jinhong Brejnholt (JINB)" userId="b8219c71-9da7-4a12-aded-a071d88b9102" providerId="ADAL" clId="{5C34A950-32F1-4DD1-8835-F7453DE03875}" dt="2024-04-11T07:24:00.351" v="464" actId="47"/>
        <pc:sldMkLst>
          <pc:docMk/>
          <pc:sldMk cId="628375472" sldId="668"/>
        </pc:sldMkLst>
        <pc:picChg chg="add mod">
          <ac:chgData name="Jinhong Brejnholt (JINB)" userId="b8219c71-9da7-4a12-aded-a071d88b9102" providerId="ADAL" clId="{5C34A950-32F1-4DD1-8835-F7453DE03875}" dt="2024-04-10T19:21:27.214" v="128"/>
          <ac:picMkLst>
            <pc:docMk/>
            <pc:sldMk cId="628375472" sldId="668"/>
            <ac:picMk id="2" creationId="{32A65D3B-A59D-C7B0-7480-3AD31EF55D40}"/>
          </ac:picMkLst>
        </pc:picChg>
        <pc:picChg chg="del">
          <ac:chgData name="Jinhong Brejnholt (JINB)" userId="b8219c71-9da7-4a12-aded-a071d88b9102" providerId="ADAL" clId="{5C34A950-32F1-4DD1-8835-F7453DE03875}" dt="2024-04-10T19:21:26.808" v="127" actId="478"/>
          <ac:picMkLst>
            <pc:docMk/>
            <pc:sldMk cId="628375472" sldId="668"/>
            <ac:picMk id="9" creationId="{61B8F6A2-7EA8-A740-B9E9-85BAE6AAE9FC}"/>
          </ac:picMkLst>
        </pc:picChg>
      </pc:sldChg>
      <pc:sldChg chg="addSp delSp modSp new mod ord">
        <pc:chgData name="Jinhong Brejnholt (JINB)" userId="b8219c71-9da7-4a12-aded-a071d88b9102" providerId="ADAL" clId="{5C34A950-32F1-4DD1-8835-F7453DE03875}" dt="2024-04-14T19:55:40.456" v="1486"/>
        <pc:sldMkLst>
          <pc:docMk/>
          <pc:sldMk cId="2358524460" sldId="669"/>
        </pc:sldMkLst>
        <pc:spChg chg="mod">
          <ac:chgData name="Jinhong Brejnholt (JINB)" userId="b8219c71-9da7-4a12-aded-a071d88b9102" providerId="ADAL" clId="{5C34A950-32F1-4DD1-8835-F7453DE03875}" dt="2024-04-13T19:19:08.702" v="1189" actId="20577"/>
          <ac:spMkLst>
            <pc:docMk/>
            <pc:sldMk cId="2358524460" sldId="669"/>
            <ac:spMk id="2" creationId="{FBD459B9-4C3E-443B-CC15-AAA16512CBA0}"/>
          </ac:spMkLst>
        </pc:spChg>
        <pc:spChg chg="del">
          <ac:chgData name="Jinhong Brejnholt (JINB)" userId="b8219c71-9da7-4a12-aded-a071d88b9102" providerId="ADAL" clId="{5C34A950-32F1-4DD1-8835-F7453DE03875}" dt="2024-04-10T19:27:23.183" v="132" actId="478"/>
          <ac:spMkLst>
            <pc:docMk/>
            <pc:sldMk cId="2358524460" sldId="669"/>
            <ac:spMk id="3" creationId="{ACE3A83C-77A6-484D-B9CC-68002DB2C998}"/>
          </ac:spMkLst>
        </pc:spChg>
        <pc:spChg chg="add mod">
          <ac:chgData name="Jinhong Brejnholt (JINB)" userId="b8219c71-9da7-4a12-aded-a071d88b9102" providerId="ADAL" clId="{5C34A950-32F1-4DD1-8835-F7453DE03875}" dt="2024-04-14T19:55:40.456" v="1486"/>
          <ac:spMkLst>
            <pc:docMk/>
            <pc:sldMk cId="2358524460" sldId="669"/>
            <ac:spMk id="4" creationId="{A43C31F3-6E99-C518-D60B-ADDC44802DBD}"/>
          </ac:spMkLst>
        </pc:spChg>
        <pc:picChg chg="add mod">
          <ac:chgData name="Jinhong Brejnholt (JINB)" userId="b8219c71-9da7-4a12-aded-a071d88b9102" providerId="ADAL" clId="{5C34A950-32F1-4DD1-8835-F7453DE03875}" dt="2024-04-14T19:49:34.845" v="1441"/>
          <ac:picMkLst>
            <pc:docMk/>
            <pc:sldMk cId="2358524460" sldId="669"/>
            <ac:picMk id="3" creationId="{F799B8B6-DBD4-4925-2309-9E869049A9D0}"/>
          </ac:picMkLst>
        </pc:picChg>
        <pc:picChg chg="add mod">
          <ac:chgData name="Jinhong Brejnholt (JINB)" userId="b8219c71-9da7-4a12-aded-a071d88b9102" providerId="ADAL" clId="{5C34A950-32F1-4DD1-8835-F7453DE03875}" dt="2024-04-10T19:27:30.121" v="135" actId="1076"/>
          <ac:picMkLst>
            <pc:docMk/>
            <pc:sldMk cId="2358524460" sldId="669"/>
            <ac:picMk id="5" creationId="{C03F70C5-0A83-941F-B7E3-87F46D74BED1}"/>
          </ac:picMkLst>
        </pc:picChg>
        <pc:picChg chg="add mod">
          <ac:chgData name="Jinhong Brejnholt (JINB)" userId="b8219c71-9da7-4a12-aded-a071d88b9102" providerId="ADAL" clId="{5C34A950-32F1-4DD1-8835-F7453DE03875}" dt="2024-04-14T19:55:40.456" v="1486"/>
          <ac:picMkLst>
            <pc:docMk/>
            <pc:sldMk cId="2358524460" sldId="669"/>
            <ac:picMk id="6" creationId="{97DC26A8-CB70-F58A-64D5-D71459A359F9}"/>
          </ac:picMkLst>
        </pc:picChg>
      </pc:sldChg>
      <pc:sldChg chg="addSp delSp modSp new del mod setBg">
        <pc:chgData name="Jinhong Brejnholt (JINB)" userId="b8219c71-9da7-4a12-aded-a071d88b9102" providerId="ADAL" clId="{5C34A950-32F1-4DD1-8835-F7453DE03875}" dt="2024-04-13T19:48:26.971" v="1403" actId="47"/>
        <pc:sldMkLst>
          <pc:docMk/>
          <pc:sldMk cId="3848589289" sldId="670"/>
        </pc:sldMkLst>
        <pc:spChg chg="mod ord">
          <ac:chgData name="Jinhong Brejnholt (JINB)" userId="b8219c71-9da7-4a12-aded-a071d88b9102" providerId="ADAL" clId="{5C34A950-32F1-4DD1-8835-F7453DE03875}" dt="2024-04-13T13:34:36.247" v="909" actId="20577"/>
          <ac:spMkLst>
            <pc:docMk/>
            <pc:sldMk cId="3848589289" sldId="670"/>
            <ac:spMk id="2" creationId="{BC70CE36-7A64-5DC1-4A39-11FAECF56F7E}"/>
          </ac:spMkLst>
        </pc:spChg>
        <pc:spChg chg="del">
          <ac:chgData name="Jinhong Brejnholt (JINB)" userId="b8219c71-9da7-4a12-aded-a071d88b9102" providerId="ADAL" clId="{5C34A950-32F1-4DD1-8835-F7453DE03875}" dt="2024-04-10T19:30:24.559" v="175" actId="22"/>
          <ac:spMkLst>
            <pc:docMk/>
            <pc:sldMk cId="3848589289" sldId="670"/>
            <ac:spMk id="3" creationId="{24BA6665-E16C-22C4-D691-680F36FDDC69}"/>
          </ac:spMkLst>
        </pc:spChg>
        <pc:spChg chg="add del mod">
          <ac:chgData name="Jinhong Brejnholt (JINB)" userId="b8219c71-9da7-4a12-aded-a071d88b9102" providerId="ADAL" clId="{5C34A950-32F1-4DD1-8835-F7453DE03875}" dt="2024-04-10T19:31:23.559" v="178" actId="26606"/>
          <ac:spMkLst>
            <pc:docMk/>
            <pc:sldMk cId="3848589289" sldId="670"/>
            <ac:spMk id="7" creationId="{D1976287-848A-D035-C651-1E7071102BFB}"/>
          </ac:spMkLst>
        </pc:spChg>
        <pc:spChg chg="add">
          <ac:chgData name="Jinhong Brejnholt (JINB)" userId="b8219c71-9da7-4a12-aded-a071d88b9102" providerId="ADAL" clId="{5C34A950-32F1-4DD1-8835-F7453DE03875}" dt="2024-04-10T19:31:23.559" v="178" actId="26606"/>
          <ac:spMkLst>
            <pc:docMk/>
            <pc:sldMk cId="3848589289" sldId="670"/>
            <ac:spMk id="1031" creationId="{37C89E4B-3C9F-44B9-8B86-D9E3D112D8EC}"/>
          </ac:spMkLst>
        </pc:spChg>
        <pc:picChg chg="add del mod ord">
          <ac:chgData name="Jinhong Brejnholt (JINB)" userId="b8219c71-9da7-4a12-aded-a071d88b9102" providerId="ADAL" clId="{5C34A950-32F1-4DD1-8835-F7453DE03875}" dt="2024-04-10T19:30:32.309" v="176" actId="478"/>
          <ac:picMkLst>
            <pc:docMk/>
            <pc:sldMk cId="3848589289" sldId="670"/>
            <ac:picMk id="5" creationId="{0E7CB8C4-67F0-F502-9881-09D4D2F0DE06}"/>
          </ac:picMkLst>
        </pc:picChg>
        <pc:picChg chg="add mod">
          <ac:chgData name="Jinhong Brejnholt (JINB)" userId="b8219c71-9da7-4a12-aded-a071d88b9102" providerId="ADAL" clId="{5C34A950-32F1-4DD1-8835-F7453DE03875}" dt="2024-04-10T19:31:23.559" v="178" actId="26606"/>
          <ac:picMkLst>
            <pc:docMk/>
            <pc:sldMk cId="3848589289" sldId="670"/>
            <ac:picMk id="1026" creationId="{DB214CFC-415C-3725-4FF5-55BDABA2299F}"/>
          </ac:picMkLst>
        </pc:picChg>
        <pc:cxnChg chg="add">
          <ac:chgData name="Jinhong Brejnholt (JINB)" userId="b8219c71-9da7-4a12-aded-a071d88b9102" providerId="ADAL" clId="{5C34A950-32F1-4DD1-8835-F7453DE03875}" dt="2024-04-10T19:31:23.559" v="178" actId="26606"/>
          <ac:cxnSpMkLst>
            <pc:docMk/>
            <pc:sldMk cId="3848589289" sldId="670"/>
            <ac:cxnSpMk id="1033" creationId="{AA2EAA10-076F-46BD-8F0F-B9A2FB77A85C}"/>
          </ac:cxnSpMkLst>
        </pc:cxnChg>
        <pc:cxnChg chg="add">
          <ac:chgData name="Jinhong Brejnholt (JINB)" userId="b8219c71-9da7-4a12-aded-a071d88b9102" providerId="ADAL" clId="{5C34A950-32F1-4DD1-8835-F7453DE03875}" dt="2024-04-10T19:31:23.559" v="178" actId="26606"/>
          <ac:cxnSpMkLst>
            <pc:docMk/>
            <pc:sldMk cId="3848589289" sldId="670"/>
            <ac:cxnSpMk id="1035" creationId="{D891E407-403B-4764-86C9-33A56D3BCAA3}"/>
          </ac:cxnSpMkLst>
        </pc:cxnChg>
      </pc:sldChg>
      <pc:sldChg chg="addSp delSp modSp new del mod setBg">
        <pc:chgData name="Jinhong Brejnholt (JINB)" userId="b8219c71-9da7-4a12-aded-a071d88b9102" providerId="ADAL" clId="{5C34A950-32F1-4DD1-8835-F7453DE03875}" dt="2024-04-13T13:17:18.368" v="871" actId="47"/>
        <pc:sldMkLst>
          <pc:docMk/>
          <pc:sldMk cId="1313979024" sldId="671"/>
        </pc:sldMkLst>
        <pc:spChg chg="mod ord">
          <ac:chgData name="Jinhong Brejnholt (JINB)" userId="b8219c71-9da7-4a12-aded-a071d88b9102" providerId="ADAL" clId="{5C34A950-32F1-4DD1-8835-F7453DE03875}" dt="2024-04-10T19:32:13.965" v="180" actId="26606"/>
          <ac:spMkLst>
            <pc:docMk/>
            <pc:sldMk cId="1313979024" sldId="671"/>
            <ac:spMk id="2" creationId="{4D4B1642-7D87-F6A2-EF7F-D92B4459DCD0}"/>
          </ac:spMkLst>
        </pc:spChg>
        <pc:spChg chg="del">
          <ac:chgData name="Jinhong Brejnholt (JINB)" userId="b8219c71-9da7-4a12-aded-a071d88b9102" providerId="ADAL" clId="{5C34A950-32F1-4DD1-8835-F7453DE03875}" dt="2024-04-10T19:32:13.965" v="180" actId="26606"/>
          <ac:spMkLst>
            <pc:docMk/>
            <pc:sldMk cId="1313979024" sldId="671"/>
            <ac:spMk id="3" creationId="{9C2375D5-9F20-D67D-D504-0E1C2A82B89C}"/>
          </ac:spMkLst>
        </pc:spChg>
        <pc:spChg chg="add">
          <ac:chgData name="Jinhong Brejnholt (JINB)" userId="b8219c71-9da7-4a12-aded-a071d88b9102" providerId="ADAL" clId="{5C34A950-32F1-4DD1-8835-F7453DE03875}" dt="2024-04-10T19:32:13.965" v="180" actId="26606"/>
          <ac:spMkLst>
            <pc:docMk/>
            <pc:sldMk cId="1313979024" sldId="671"/>
            <ac:spMk id="2055" creationId="{37C89E4B-3C9F-44B9-8B86-D9E3D112D8EC}"/>
          </ac:spMkLst>
        </pc:spChg>
        <pc:picChg chg="add mod">
          <ac:chgData name="Jinhong Brejnholt (JINB)" userId="b8219c71-9da7-4a12-aded-a071d88b9102" providerId="ADAL" clId="{5C34A950-32F1-4DD1-8835-F7453DE03875}" dt="2024-04-10T19:32:13.965" v="180" actId="26606"/>
          <ac:picMkLst>
            <pc:docMk/>
            <pc:sldMk cId="1313979024" sldId="671"/>
            <ac:picMk id="2050" creationId="{52A51D00-5634-1594-C1AC-0C808067A3F1}"/>
          </ac:picMkLst>
        </pc:picChg>
        <pc:cxnChg chg="add">
          <ac:chgData name="Jinhong Brejnholt (JINB)" userId="b8219c71-9da7-4a12-aded-a071d88b9102" providerId="ADAL" clId="{5C34A950-32F1-4DD1-8835-F7453DE03875}" dt="2024-04-10T19:32:13.965" v="180" actId="26606"/>
          <ac:cxnSpMkLst>
            <pc:docMk/>
            <pc:sldMk cId="1313979024" sldId="671"/>
            <ac:cxnSpMk id="2057" creationId="{AA2EAA10-076F-46BD-8F0F-B9A2FB77A85C}"/>
          </ac:cxnSpMkLst>
        </pc:cxnChg>
        <pc:cxnChg chg="add">
          <ac:chgData name="Jinhong Brejnholt (JINB)" userId="b8219c71-9da7-4a12-aded-a071d88b9102" providerId="ADAL" clId="{5C34A950-32F1-4DD1-8835-F7453DE03875}" dt="2024-04-10T19:32:13.965" v="180" actId="26606"/>
          <ac:cxnSpMkLst>
            <pc:docMk/>
            <pc:sldMk cId="1313979024" sldId="671"/>
            <ac:cxnSpMk id="2059" creationId="{D891E407-403B-4764-86C9-33A56D3BCAA3}"/>
          </ac:cxnSpMkLst>
        </pc:cxnChg>
      </pc:sldChg>
      <pc:sldChg chg="addSp delSp modSp new mod setBg">
        <pc:chgData name="Jinhong Brejnholt (JINB)" userId="b8219c71-9da7-4a12-aded-a071d88b9102" providerId="ADAL" clId="{5C34A950-32F1-4DD1-8835-F7453DE03875}" dt="2024-04-14T19:55:50.784" v="1490"/>
        <pc:sldMkLst>
          <pc:docMk/>
          <pc:sldMk cId="1177601538" sldId="672"/>
        </pc:sldMkLst>
        <pc:spChg chg="mod">
          <ac:chgData name="Jinhong Brejnholt (JINB)" userId="b8219c71-9da7-4a12-aded-a071d88b9102" providerId="ADAL" clId="{5C34A950-32F1-4DD1-8835-F7453DE03875}" dt="2024-04-13T13:35:42.406" v="933" actId="20577"/>
          <ac:spMkLst>
            <pc:docMk/>
            <pc:sldMk cId="1177601538" sldId="672"/>
            <ac:spMk id="2" creationId="{6CF17797-1721-9690-462F-055100BE9309}"/>
          </ac:spMkLst>
        </pc:spChg>
        <pc:spChg chg="del">
          <ac:chgData name="Jinhong Brejnholt (JINB)" userId="b8219c71-9da7-4a12-aded-a071d88b9102" providerId="ADAL" clId="{5C34A950-32F1-4DD1-8835-F7453DE03875}" dt="2024-04-10T19:33:37.638" v="221" actId="478"/>
          <ac:spMkLst>
            <pc:docMk/>
            <pc:sldMk cId="1177601538" sldId="672"/>
            <ac:spMk id="3" creationId="{69C9E7E4-2D05-CE8B-453C-CC7E4D88B42D}"/>
          </ac:spMkLst>
        </pc:spChg>
        <pc:spChg chg="add mod">
          <ac:chgData name="Jinhong Brejnholt (JINB)" userId="b8219c71-9da7-4a12-aded-a071d88b9102" providerId="ADAL" clId="{5C34A950-32F1-4DD1-8835-F7453DE03875}" dt="2024-04-14T19:55:50.784" v="1490"/>
          <ac:spMkLst>
            <pc:docMk/>
            <pc:sldMk cId="1177601538" sldId="672"/>
            <ac:spMk id="6" creationId="{D1AF3431-2DD0-3A49-18B8-6DF5D97C621C}"/>
          </ac:spMkLst>
        </pc:spChg>
        <pc:spChg chg="add">
          <ac:chgData name="Jinhong Brejnholt (JINB)" userId="b8219c71-9da7-4a12-aded-a071d88b9102" providerId="ADAL" clId="{5C34A950-32F1-4DD1-8835-F7453DE03875}" dt="2024-04-10T19:34:17.747" v="231" actId="26606"/>
          <ac:spMkLst>
            <pc:docMk/>
            <pc:sldMk cId="1177601538" sldId="672"/>
            <ac:spMk id="9" creationId="{68AF5748-FED8-45BA-8631-26D1D10F3246}"/>
          </ac:spMkLst>
        </pc:spChg>
        <pc:spChg chg="add">
          <ac:chgData name="Jinhong Brejnholt (JINB)" userId="b8219c71-9da7-4a12-aded-a071d88b9102" providerId="ADAL" clId="{5C34A950-32F1-4DD1-8835-F7453DE03875}" dt="2024-04-10T19:34:17.747" v="231" actId="26606"/>
          <ac:spMkLst>
            <pc:docMk/>
            <pc:sldMk cId="1177601538" sldId="672"/>
            <ac:spMk id="11" creationId="{AF2F604E-43BE-4DC3-B983-E071523364F8}"/>
          </ac:spMkLst>
        </pc:spChg>
        <pc:spChg chg="add">
          <ac:chgData name="Jinhong Brejnholt (JINB)" userId="b8219c71-9da7-4a12-aded-a071d88b9102" providerId="ADAL" clId="{5C34A950-32F1-4DD1-8835-F7453DE03875}" dt="2024-04-10T19:34:17.747" v="231" actId="26606"/>
          <ac:spMkLst>
            <pc:docMk/>
            <pc:sldMk cId="1177601538" sldId="672"/>
            <ac:spMk id="13" creationId="{08C9B587-E65E-4B52-B37C-ABEBB6E87928}"/>
          </ac:spMkLst>
        </pc:spChg>
        <pc:picChg chg="add mod">
          <ac:chgData name="Jinhong Brejnholt (JINB)" userId="b8219c71-9da7-4a12-aded-a071d88b9102" providerId="ADAL" clId="{5C34A950-32F1-4DD1-8835-F7453DE03875}" dt="2024-04-14T19:49:52.517" v="1446"/>
          <ac:picMkLst>
            <pc:docMk/>
            <pc:sldMk cId="1177601538" sldId="672"/>
            <ac:picMk id="3" creationId="{44366FEC-F29B-EE6B-4D4A-7D1152DF8A23}"/>
          </ac:picMkLst>
        </pc:picChg>
        <pc:picChg chg="add mod">
          <ac:chgData name="Jinhong Brejnholt (JINB)" userId="b8219c71-9da7-4a12-aded-a071d88b9102" providerId="ADAL" clId="{5C34A950-32F1-4DD1-8835-F7453DE03875}" dt="2024-04-14T19:52:37.549" v="1464" actId="732"/>
          <ac:picMkLst>
            <pc:docMk/>
            <pc:sldMk cId="1177601538" sldId="672"/>
            <ac:picMk id="4" creationId="{EF03DC27-AFDE-EF83-9A17-76C82C691384}"/>
          </ac:picMkLst>
        </pc:picChg>
        <pc:picChg chg="add mod">
          <ac:chgData name="Jinhong Brejnholt (JINB)" userId="b8219c71-9da7-4a12-aded-a071d88b9102" providerId="ADAL" clId="{5C34A950-32F1-4DD1-8835-F7453DE03875}" dt="2024-04-14T19:50:05.938" v="1448"/>
          <ac:picMkLst>
            <pc:docMk/>
            <pc:sldMk cId="1177601538" sldId="672"/>
            <ac:picMk id="5" creationId="{4381E9FA-7FF1-8B1B-17EA-B05B66C29B3E}"/>
          </ac:picMkLst>
        </pc:picChg>
        <pc:picChg chg="add mod">
          <ac:chgData name="Jinhong Brejnholt (JINB)" userId="b8219c71-9da7-4a12-aded-a071d88b9102" providerId="ADAL" clId="{5C34A950-32F1-4DD1-8835-F7453DE03875}" dt="2024-04-14T19:55:50.784" v="1490"/>
          <ac:picMkLst>
            <pc:docMk/>
            <pc:sldMk cId="1177601538" sldId="672"/>
            <ac:picMk id="7" creationId="{6A698EC5-03AC-9D49-CE7A-49DD8642ADC7}"/>
          </ac:picMkLst>
        </pc:picChg>
        <pc:picChg chg="add del mod">
          <ac:chgData name="Jinhong Brejnholt (JINB)" userId="b8219c71-9da7-4a12-aded-a071d88b9102" providerId="ADAL" clId="{5C34A950-32F1-4DD1-8835-F7453DE03875}" dt="2024-04-10T19:34:03.106" v="229" actId="21"/>
          <ac:picMkLst>
            <pc:docMk/>
            <pc:sldMk cId="1177601538" sldId="672"/>
            <ac:picMk id="3074" creationId="{EF03DC27-AFDE-EF83-9A17-76C82C691384}"/>
          </ac:picMkLst>
        </pc:picChg>
      </pc:sldChg>
      <pc:sldChg chg="new del">
        <pc:chgData name="Jinhong Brejnholt (JINB)" userId="b8219c71-9da7-4a12-aded-a071d88b9102" providerId="ADAL" clId="{5C34A950-32F1-4DD1-8835-F7453DE03875}" dt="2024-04-13T13:17:19.372" v="872" actId="47"/>
        <pc:sldMkLst>
          <pc:docMk/>
          <pc:sldMk cId="1822602212" sldId="673"/>
        </pc:sldMkLst>
      </pc:sldChg>
      <pc:sldChg chg="addSp delSp modSp new mod ord setBg">
        <pc:chgData name="Jinhong Brejnholt (JINB)" userId="b8219c71-9da7-4a12-aded-a071d88b9102" providerId="ADAL" clId="{5C34A950-32F1-4DD1-8835-F7453DE03875}" dt="2024-04-14T19:55:42.862" v="1487"/>
        <pc:sldMkLst>
          <pc:docMk/>
          <pc:sldMk cId="4199452208" sldId="674"/>
        </pc:sldMkLst>
        <pc:spChg chg="mod">
          <ac:chgData name="Jinhong Brejnholt (JINB)" userId="b8219c71-9da7-4a12-aded-a071d88b9102" providerId="ADAL" clId="{5C34A950-32F1-4DD1-8835-F7453DE03875}" dt="2024-04-10T19:42:36.991" v="335" actId="26606"/>
          <ac:spMkLst>
            <pc:docMk/>
            <pc:sldMk cId="4199452208" sldId="674"/>
            <ac:spMk id="2" creationId="{A1FF3A38-32AC-A080-590B-649B6FF4860A}"/>
          </ac:spMkLst>
        </pc:spChg>
        <pc:spChg chg="mod">
          <ac:chgData name="Jinhong Brejnholt (JINB)" userId="b8219c71-9da7-4a12-aded-a071d88b9102" providerId="ADAL" clId="{5C34A950-32F1-4DD1-8835-F7453DE03875}" dt="2024-04-10T19:42:43.820" v="341" actId="20577"/>
          <ac:spMkLst>
            <pc:docMk/>
            <pc:sldMk cId="4199452208" sldId="674"/>
            <ac:spMk id="3" creationId="{6107C8B5-504A-1001-3921-E6CB5C54E4B5}"/>
          </ac:spMkLst>
        </pc:spChg>
        <pc:spChg chg="add mod">
          <ac:chgData name="Jinhong Brejnholt (JINB)" userId="b8219c71-9da7-4a12-aded-a071d88b9102" providerId="ADAL" clId="{5C34A950-32F1-4DD1-8835-F7453DE03875}" dt="2024-04-14T19:55:42.862" v="1487"/>
          <ac:spMkLst>
            <pc:docMk/>
            <pc:sldMk cId="4199452208" sldId="674"/>
            <ac:spMk id="7" creationId="{495BAC01-D17B-6048-3BD5-4CFFC3F8093E}"/>
          </ac:spMkLst>
        </pc:spChg>
        <pc:spChg chg="add">
          <ac:chgData name="Jinhong Brejnholt (JINB)" userId="b8219c71-9da7-4a12-aded-a071d88b9102" providerId="ADAL" clId="{5C34A950-32F1-4DD1-8835-F7453DE03875}" dt="2024-04-10T19:42:36.991" v="335" actId="26606"/>
          <ac:spMkLst>
            <pc:docMk/>
            <pc:sldMk cId="4199452208" sldId="674"/>
            <ac:spMk id="9" creationId="{47942995-B07F-4636-9A06-C6A104B260A8}"/>
          </ac:spMkLst>
        </pc:spChg>
        <pc:spChg chg="add">
          <ac:chgData name="Jinhong Brejnholt (JINB)" userId="b8219c71-9da7-4a12-aded-a071d88b9102" providerId="ADAL" clId="{5C34A950-32F1-4DD1-8835-F7453DE03875}" dt="2024-04-10T19:42:36.991" v="335" actId="26606"/>
          <ac:spMkLst>
            <pc:docMk/>
            <pc:sldMk cId="4199452208" sldId="674"/>
            <ac:spMk id="16" creationId="{B81933D1-5615-42C7-9C0B-4EB7105CCE2D}"/>
          </ac:spMkLst>
        </pc:spChg>
        <pc:spChg chg="add">
          <ac:chgData name="Jinhong Brejnholt (JINB)" userId="b8219c71-9da7-4a12-aded-a071d88b9102" providerId="ADAL" clId="{5C34A950-32F1-4DD1-8835-F7453DE03875}" dt="2024-04-10T19:42:36.991" v="335" actId="26606"/>
          <ac:spMkLst>
            <pc:docMk/>
            <pc:sldMk cId="4199452208" sldId="674"/>
            <ac:spMk id="18" creationId="{19C9EAEA-39D0-4B0E-A0EB-51E7B26740B1}"/>
          </ac:spMkLst>
        </pc:spChg>
        <pc:grpChg chg="add">
          <ac:chgData name="Jinhong Brejnholt (JINB)" userId="b8219c71-9da7-4a12-aded-a071d88b9102" providerId="ADAL" clId="{5C34A950-32F1-4DD1-8835-F7453DE03875}" dt="2024-04-10T19:42:36.991" v="335" actId="26606"/>
          <ac:grpSpMkLst>
            <pc:docMk/>
            <pc:sldMk cId="4199452208" sldId="674"/>
            <ac:grpSpMk id="11" creationId="{032D8612-31EB-44CF-A1D0-14FD4C705424}"/>
          </ac:grpSpMkLst>
        </pc:grpChg>
        <pc:picChg chg="add mod">
          <ac:chgData name="Jinhong Brejnholt (JINB)" userId="b8219c71-9da7-4a12-aded-a071d88b9102" providerId="ADAL" clId="{5C34A950-32F1-4DD1-8835-F7453DE03875}" dt="2024-04-10T19:42:36.991" v="335" actId="26606"/>
          <ac:picMkLst>
            <pc:docMk/>
            <pc:sldMk cId="4199452208" sldId="674"/>
            <ac:picMk id="4" creationId="{08CABBD2-4EBF-B575-B19C-EBB5984E6499}"/>
          </ac:picMkLst>
        </pc:picChg>
        <pc:picChg chg="add del mod">
          <ac:chgData name="Jinhong Brejnholt (JINB)" userId="b8219c71-9da7-4a12-aded-a071d88b9102" providerId="ADAL" clId="{5C34A950-32F1-4DD1-8835-F7453DE03875}" dt="2024-04-14T19:50:59.837" v="1454" actId="478"/>
          <ac:picMkLst>
            <pc:docMk/>
            <pc:sldMk cId="4199452208" sldId="674"/>
            <ac:picMk id="5" creationId="{E2FC04AF-0FA1-3B27-1E1E-7C16C8EF48E0}"/>
          </ac:picMkLst>
        </pc:picChg>
        <pc:picChg chg="add mod">
          <ac:chgData name="Jinhong Brejnholt (JINB)" userId="b8219c71-9da7-4a12-aded-a071d88b9102" providerId="ADAL" clId="{5C34A950-32F1-4DD1-8835-F7453DE03875}" dt="2024-04-14T19:50:58.181" v="1453" actId="1076"/>
          <ac:picMkLst>
            <pc:docMk/>
            <pc:sldMk cId="4199452208" sldId="674"/>
            <ac:picMk id="6" creationId="{C87CB1AE-CD55-A5A9-908F-C8760FA73B21}"/>
          </ac:picMkLst>
        </pc:picChg>
        <pc:picChg chg="add mod">
          <ac:chgData name="Jinhong Brejnholt (JINB)" userId="b8219c71-9da7-4a12-aded-a071d88b9102" providerId="ADAL" clId="{5C34A950-32F1-4DD1-8835-F7453DE03875}" dt="2024-04-14T19:55:42.862" v="1487"/>
          <ac:picMkLst>
            <pc:docMk/>
            <pc:sldMk cId="4199452208" sldId="674"/>
            <ac:picMk id="8" creationId="{B341B187-D374-E6AE-171F-EF5A832D2953}"/>
          </ac:picMkLst>
        </pc:picChg>
      </pc:sldChg>
      <pc:sldChg chg="addSp delSp modSp new mod setBg setClrOvrMap">
        <pc:chgData name="Jinhong Brejnholt (JINB)" userId="b8219c71-9da7-4a12-aded-a071d88b9102" providerId="ADAL" clId="{5C34A950-32F1-4DD1-8835-F7453DE03875}" dt="2024-04-14T19:55:49.050" v="1489"/>
        <pc:sldMkLst>
          <pc:docMk/>
          <pc:sldMk cId="2164038354" sldId="675"/>
        </pc:sldMkLst>
        <pc:spChg chg="mod">
          <ac:chgData name="Jinhong Brejnholt (JINB)" userId="b8219c71-9da7-4a12-aded-a071d88b9102" providerId="ADAL" clId="{5C34A950-32F1-4DD1-8835-F7453DE03875}" dt="2024-04-14T19:52:02.252" v="1462" actId="26606"/>
          <ac:spMkLst>
            <pc:docMk/>
            <pc:sldMk cId="2164038354" sldId="675"/>
            <ac:spMk id="2" creationId="{B90FE72B-EE39-CD40-60A0-5F2E4CCC6862}"/>
          </ac:spMkLst>
        </pc:spChg>
        <pc:spChg chg="add del mod">
          <ac:chgData name="Jinhong Brejnholt (JINB)" userId="b8219c71-9da7-4a12-aded-a071d88b9102" providerId="ADAL" clId="{5C34A950-32F1-4DD1-8835-F7453DE03875}" dt="2024-04-13T19:43:22.580" v="1386" actId="26606"/>
          <ac:spMkLst>
            <pc:docMk/>
            <pc:sldMk cId="2164038354" sldId="675"/>
            <ac:spMk id="3" creationId="{6C56E6D1-0A78-5FBC-95B7-FD388CE4AD67}"/>
          </ac:spMkLst>
        </pc:spChg>
        <pc:spChg chg="add mod">
          <ac:chgData name="Jinhong Brejnholt (JINB)" userId="b8219c71-9da7-4a12-aded-a071d88b9102" providerId="ADAL" clId="{5C34A950-32F1-4DD1-8835-F7453DE03875}" dt="2024-04-14T19:55:49.050" v="1489"/>
          <ac:spMkLst>
            <pc:docMk/>
            <pc:sldMk cId="2164038354" sldId="675"/>
            <ac:spMk id="4" creationId="{46F5B1D4-4B2B-8B9E-3EBD-DAEE7DA2D6A3}"/>
          </ac:spMkLst>
        </pc:spChg>
        <pc:spChg chg="add del">
          <ac:chgData name="Jinhong Brejnholt (JINB)" userId="b8219c71-9da7-4a12-aded-a071d88b9102" providerId="ADAL" clId="{5C34A950-32F1-4DD1-8835-F7453DE03875}" dt="2024-04-13T19:43:22.580" v="1386" actId="26606"/>
          <ac:spMkLst>
            <pc:docMk/>
            <pc:sldMk cId="2164038354" sldId="675"/>
            <ac:spMk id="8" creationId="{081EA652-8C6A-4E69-BEB9-170809474553}"/>
          </ac:spMkLst>
        </pc:spChg>
        <pc:spChg chg="add del">
          <ac:chgData name="Jinhong Brejnholt (JINB)" userId="b8219c71-9da7-4a12-aded-a071d88b9102" providerId="ADAL" clId="{5C34A950-32F1-4DD1-8835-F7453DE03875}" dt="2024-04-13T19:43:22.580" v="1386" actId="26606"/>
          <ac:spMkLst>
            <pc:docMk/>
            <pc:sldMk cId="2164038354" sldId="675"/>
            <ac:spMk id="10" creationId="{5298780A-33B9-4EA2-8F67-DE68AD62841B}"/>
          </ac:spMkLst>
        </pc:spChg>
        <pc:spChg chg="add del">
          <ac:chgData name="Jinhong Brejnholt (JINB)" userId="b8219c71-9da7-4a12-aded-a071d88b9102" providerId="ADAL" clId="{5C34A950-32F1-4DD1-8835-F7453DE03875}" dt="2024-04-13T19:43:22.580" v="1386" actId="26606"/>
          <ac:spMkLst>
            <pc:docMk/>
            <pc:sldMk cId="2164038354" sldId="675"/>
            <ac:spMk id="12" creationId="{7F488E8B-4E1E-4402-8935-D4E6C02615C7}"/>
          </ac:spMkLst>
        </pc:spChg>
        <pc:spChg chg="add del">
          <ac:chgData name="Jinhong Brejnholt (JINB)" userId="b8219c71-9da7-4a12-aded-a071d88b9102" providerId="ADAL" clId="{5C34A950-32F1-4DD1-8835-F7453DE03875}" dt="2024-04-13T19:43:20.908" v="1383" actId="26606"/>
          <ac:spMkLst>
            <pc:docMk/>
            <pc:sldMk cId="2164038354" sldId="675"/>
            <ac:spMk id="19" creationId="{9228552E-C8B1-4A80-8448-0787CE0FC704}"/>
          </ac:spMkLst>
        </pc:spChg>
        <pc:spChg chg="add del">
          <ac:chgData name="Jinhong Brejnholt (JINB)" userId="b8219c71-9da7-4a12-aded-a071d88b9102" providerId="ADAL" clId="{5C34A950-32F1-4DD1-8835-F7453DE03875}" dt="2024-04-13T19:43:22.564" v="1385" actId="26606"/>
          <ac:spMkLst>
            <pc:docMk/>
            <pc:sldMk cId="2164038354" sldId="675"/>
            <ac:spMk id="21" creationId="{081EA652-8C6A-4E69-BEB9-170809474553}"/>
          </ac:spMkLst>
        </pc:spChg>
        <pc:spChg chg="add del">
          <ac:chgData name="Jinhong Brejnholt (JINB)" userId="b8219c71-9da7-4a12-aded-a071d88b9102" providerId="ADAL" clId="{5C34A950-32F1-4DD1-8835-F7453DE03875}" dt="2024-04-13T19:43:22.564" v="1385" actId="26606"/>
          <ac:spMkLst>
            <pc:docMk/>
            <pc:sldMk cId="2164038354" sldId="675"/>
            <ac:spMk id="22" creationId="{5298780A-33B9-4EA2-8F67-DE68AD62841B}"/>
          </ac:spMkLst>
        </pc:spChg>
        <pc:spChg chg="add del">
          <ac:chgData name="Jinhong Brejnholt (JINB)" userId="b8219c71-9da7-4a12-aded-a071d88b9102" providerId="ADAL" clId="{5C34A950-32F1-4DD1-8835-F7453DE03875}" dt="2024-04-13T19:43:22.564" v="1385" actId="26606"/>
          <ac:spMkLst>
            <pc:docMk/>
            <pc:sldMk cId="2164038354" sldId="675"/>
            <ac:spMk id="23" creationId="{7F488E8B-4E1E-4402-8935-D4E6C02615C7}"/>
          </ac:spMkLst>
        </pc:spChg>
        <pc:spChg chg="add del">
          <ac:chgData name="Jinhong Brejnholt (JINB)" userId="b8219c71-9da7-4a12-aded-a071d88b9102" providerId="ADAL" clId="{5C34A950-32F1-4DD1-8835-F7453DE03875}" dt="2024-04-14T19:52:02.252" v="1462" actId="26606"/>
          <ac:spMkLst>
            <pc:docMk/>
            <pc:sldMk cId="2164038354" sldId="675"/>
            <ac:spMk id="26" creationId="{081EA652-8C6A-4E69-BEB9-170809474553}"/>
          </ac:spMkLst>
        </pc:spChg>
        <pc:spChg chg="add del">
          <ac:chgData name="Jinhong Brejnholt (JINB)" userId="b8219c71-9da7-4a12-aded-a071d88b9102" providerId="ADAL" clId="{5C34A950-32F1-4DD1-8835-F7453DE03875}" dt="2024-04-14T19:52:02.252" v="1462" actId="26606"/>
          <ac:spMkLst>
            <pc:docMk/>
            <pc:sldMk cId="2164038354" sldId="675"/>
            <ac:spMk id="27" creationId="{5298780A-33B9-4EA2-8F67-DE68AD62841B}"/>
          </ac:spMkLst>
        </pc:spChg>
        <pc:spChg chg="add del">
          <ac:chgData name="Jinhong Brejnholt (JINB)" userId="b8219c71-9da7-4a12-aded-a071d88b9102" providerId="ADAL" clId="{5C34A950-32F1-4DD1-8835-F7453DE03875}" dt="2024-04-14T19:52:02.252" v="1462" actId="26606"/>
          <ac:spMkLst>
            <pc:docMk/>
            <pc:sldMk cId="2164038354" sldId="675"/>
            <ac:spMk id="28" creationId="{7F488E8B-4E1E-4402-8935-D4E6C02615C7}"/>
          </ac:spMkLst>
        </pc:spChg>
        <pc:spChg chg="add">
          <ac:chgData name="Jinhong Brejnholt (JINB)" userId="b8219c71-9da7-4a12-aded-a071d88b9102" providerId="ADAL" clId="{5C34A950-32F1-4DD1-8835-F7453DE03875}" dt="2024-04-14T19:52:02.252" v="1462" actId="26606"/>
          <ac:spMkLst>
            <pc:docMk/>
            <pc:sldMk cId="2164038354" sldId="675"/>
            <ac:spMk id="34" creationId="{2659FDB4-FCBE-4A89-B46D-43D4FA54464D}"/>
          </ac:spMkLst>
        </pc:spChg>
        <pc:graphicFrameChg chg="add del">
          <ac:chgData name="Jinhong Brejnholt (JINB)" userId="b8219c71-9da7-4a12-aded-a071d88b9102" providerId="ADAL" clId="{5C34A950-32F1-4DD1-8835-F7453DE03875}" dt="2024-04-13T19:43:20.908" v="1383" actId="26606"/>
          <ac:graphicFrameMkLst>
            <pc:docMk/>
            <pc:sldMk cId="2164038354" sldId="675"/>
            <ac:graphicFrameMk id="14" creationId="{06A570DA-F90C-24E3-D068-1279FA039C6C}"/>
          </ac:graphicFrameMkLst>
        </pc:graphicFrameChg>
        <pc:graphicFrameChg chg="add del">
          <ac:chgData name="Jinhong Brejnholt (JINB)" userId="b8219c71-9da7-4a12-aded-a071d88b9102" providerId="ADAL" clId="{5C34A950-32F1-4DD1-8835-F7453DE03875}" dt="2024-04-13T19:43:22.564" v="1385" actId="26606"/>
          <ac:graphicFrameMkLst>
            <pc:docMk/>
            <pc:sldMk cId="2164038354" sldId="675"/>
            <ac:graphicFrameMk id="24" creationId="{C21E2513-60B5-0995-95B1-304E8E1C59C2}"/>
          </ac:graphicFrameMkLst>
        </pc:graphicFrameChg>
        <pc:graphicFrameChg chg="add mod ord modGraphic">
          <ac:chgData name="Jinhong Brejnholt (JINB)" userId="b8219c71-9da7-4a12-aded-a071d88b9102" providerId="ADAL" clId="{5C34A950-32F1-4DD1-8835-F7453DE03875}" dt="2024-04-14T19:52:02.252" v="1462" actId="26606"/>
          <ac:graphicFrameMkLst>
            <pc:docMk/>
            <pc:sldMk cId="2164038354" sldId="675"/>
            <ac:graphicFrameMk id="29" creationId="{CFEDD822-C245-EF8C-7096-A0F9084EEE9F}"/>
          </ac:graphicFrameMkLst>
        </pc:graphicFrameChg>
        <pc:picChg chg="add mod">
          <ac:chgData name="Jinhong Brejnholt (JINB)" userId="b8219c71-9da7-4a12-aded-a071d88b9102" providerId="ADAL" clId="{5C34A950-32F1-4DD1-8835-F7453DE03875}" dt="2024-04-14T19:49:44.048" v="1445"/>
          <ac:picMkLst>
            <pc:docMk/>
            <pc:sldMk cId="2164038354" sldId="675"/>
            <ac:picMk id="3" creationId="{E92D2D21-8687-EF48-8B8D-78256F5B5C7B}"/>
          </ac:picMkLst>
        </pc:picChg>
        <pc:picChg chg="add mod">
          <ac:chgData name="Jinhong Brejnholt (JINB)" userId="b8219c71-9da7-4a12-aded-a071d88b9102" providerId="ADAL" clId="{5C34A950-32F1-4DD1-8835-F7453DE03875}" dt="2024-04-14T19:55:49.050" v="1489"/>
          <ac:picMkLst>
            <pc:docMk/>
            <pc:sldMk cId="2164038354" sldId="675"/>
            <ac:picMk id="5" creationId="{659975C0-F7E5-89F3-1775-BE020A6A0194}"/>
          </ac:picMkLst>
        </pc:picChg>
        <pc:picChg chg="add del">
          <ac:chgData name="Jinhong Brejnholt (JINB)" userId="b8219c71-9da7-4a12-aded-a071d88b9102" providerId="ADAL" clId="{5C34A950-32F1-4DD1-8835-F7453DE03875}" dt="2024-04-13T19:43:20.908" v="1383" actId="26606"/>
          <ac:picMkLst>
            <pc:docMk/>
            <pc:sldMk cId="2164038354" sldId="675"/>
            <ac:picMk id="15" creationId="{BCC0E116-83DB-5799-C8C2-0C4E089C7232}"/>
          </ac:picMkLst>
        </pc:picChg>
        <pc:cxnChg chg="add">
          <ac:chgData name="Jinhong Brejnholt (JINB)" userId="b8219c71-9da7-4a12-aded-a071d88b9102" providerId="ADAL" clId="{5C34A950-32F1-4DD1-8835-F7453DE03875}" dt="2024-04-14T19:52:02.252" v="1462" actId="26606"/>
          <ac:cxnSpMkLst>
            <pc:docMk/>
            <pc:sldMk cId="2164038354" sldId="675"/>
            <ac:cxnSpMk id="36" creationId="{C8F51B3F-8331-4E4A-AE96-D47B1006EEAD}"/>
          </ac:cxnSpMkLst>
        </pc:cxnChg>
      </pc:sldChg>
      <pc:sldChg chg="delSp add del mod setBg delDesignElem">
        <pc:chgData name="Jinhong Brejnholt (JINB)" userId="b8219c71-9da7-4a12-aded-a071d88b9102" providerId="ADAL" clId="{5C34A950-32F1-4DD1-8835-F7453DE03875}" dt="2024-04-10T19:44:41.291" v="373" actId="47"/>
        <pc:sldMkLst>
          <pc:docMk/>
          <pc:sldMk cId="3437564774" sldId="676"/>
        </pc:sldMkLst>
        <pc:spChg chg="del">
          <ac:chgData name="Jinhong Brejnholt (JINB)" userId="b8219c71-9da7-4a12-aded-a071d88b9102" providerId="ADAL" clId="{5C34A950-32F1-4DD1-8835-F7453DE03875}" dt="2024-04-10T19:44:35.759" v="370"/>
          <ac:spMkLst>
            <pc:docMk/>
            <pc:sldMk cId="3437564774" sldId="676"/>
            <ac:spMk id="19" creationId="{63644BFD-D22E-4019-B666-387DA51AEAFD}"/>
          </ac:spMkLst>
        </pc:spChg>
        <pc:spChg chg="del">
          <ac:chgData name="Jinhong Brejnholt (JINB)" userId="b8219c71-9da7-4a12-aded-a071d88b9102" providerId="ADAL" clId="{5C34A950-32F1-4DD1-8835-F7453DE03875}" dt="2024-04-10T19:44:35.759" v="370"/>
          <ac:spMkLst>
            <pc:docMk/>
            <pc:sldMk cId="3437564774" sldId="676"/>
            <ac:spMk id="20" creationId="{3776B14B-F2F4-4825-8DA8-8C7A0F2B3960}"/>
          </ac:spMkLst>
        </pc:spChg>
        <pc:grpChg chg="del">
          <ac:chgData name="Jinhong Brejnholt (JINB)" userId="b8219c71-9da7-4a12-aded-a071d88b9102" providerId="ADAL" clId="{5C34A950-32F1-4DD1-8835-F7453DE03875}" dt="2024-04-10T19:44:35.759" v="370"/>
          <ac:grpSpMkLst>
            <pc:docMk/>
            <pc:sldMk cId="3437564774" sldId="676"/>
            <ac:grpSpMk id="16" creationId="{5FE9FE4C-C9E0-4C54-8010-EA9D29CD4D59}"/>
          </ac:grpSpMkLst>
        </pc:grpChg>
        <pc:picChg chg="del">
          <ac:chgData name="Jinhong Brejnholt (JINB)" userId="b8219c71-9da7-4a12-aded-a071d88b9102" providerId="ADAL" clId="{5C34A950-32F1-4DD1-8835-F7453DE03875}" dt="2024-04-10T19:44:38.197" v="371" actId="478"/>
          <ac:picMkLst>
            <pc:docMk/>
            <pc:sldMk cId="3437564774" sldId="676"/>
            <ac:picMk id="9" creationId="{61B8F6A2-7EA8-A740-B9E9-85BAE6AAE9FC}"/>
          </ac:picMkLst>
        </pc:picChg>
      </pc:sldChg>
      <pc:sldChg chg="addSp delSp modSp new mod setBg addAnim modAnim">
        <pc:chgData name="Jinhong Brejnholt (JINB)" userId="b8219c71-9da7-4a12-aded-a071d88b9102" providerId="ADAL" clId="{5C34A950-32F1-4DD1-8835-F7453DE03875}" dt="2024-04-14T19:54:59.799" v="1471"/>
        <pc:sldMkLst>
          <pc:docMk/>
          <pc:sldMk cId="2437458992" sldId="677"/>
        </pc:sldMkLst>
        <pc:spChg chg="mod ord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2" creationId="{F6747F73-CFDE-0306-FB3F-E2E88689276E}"/>
          </ac:spMkLst>
        </pc:spChg>
        <pc:spChg chg="del mod">
          <ac:chgData name="Jinhong Brejnholt (JINB)" userId="b8219c71-9da7-4a12-aded-a071d88b9102" providerId="ADAL" clId="{5C34A950-32F1-4DD1-8835-F7453DE03875}" dt="2024-04-10T19:45:32.448" v="382" actId="26606"/>
          <ac:spMkLst>
            <pc:docMk/>
            <pc:sldMk cId="2437458992" sldId="677"/>
            <ac:spMk id="3" creationId="{1E5AB83D-77BF-14AF-18D1-AC0CB45C10F8}"/>
          </ac:spMkLst>
        </pc:spChg>
        <pc:spChg chg="add mod">
          <ac:chgData name="Jinhong Brejnholt (JINB)" userId="b8219c71-9da7-4a12-aded-a071d88b9102" providerId="ADAL" clId="{5C34A950-32F1-4DD1-8835-F7453DE03875}" dt="2024-04-14T19:54:59.799" v="1471"/>
          <ac:spMkLst>
            <pc:docMk/>
            <pc:sldMk cId="2437458992" sldId="677"/>
            <ac:spMk id="4" creationId="{EE98D782-396A-A1FD-4FCD-E12AB6CD7213}"/>
          </ac:spMkLst>
        </pc:spChg>
        <pc:spChg chg="add del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8" creationId="{4522B21E-B2B9-4C72-9A71-C87EFD137480}"/>
          </ac:spMkLst>
        </pc:spChg>
        <pc:spChg chg="add del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10" creationId="{5EB7D2A2-F448-44D4-938C-DC84CBCB3B1E}"/>
          </ac:spMkLst>
        </pc:spChg>
        <pc:spChg chg="add del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12" creationId="{871AEA07-1E14-44B4-8E55-64EF049CD66F}"/>
          </ac:spMkLst>
        </pc:spChg>
        <pc:spChg chg="add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4103" creationId="{C1DD1A8A-57D5-4A81-AD04-532B043C5611}"/>
          </ac:spMkLst>
        </pc:spChg>
        <pc:spChg chg="add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4105" creationId="{007891EC-4501-44ED-A8C8-B11B6DB767AB}"/>
          </ac:spMkLst>
        </pc:spChg>
        <pc:picChg chg="add mod">
          <ac:chgData name="Jinhong Brejnholt (JINB)" userId="b8219c71-9da7-4a12-aded-a071d88b9102" providerId="ADAL" clId="{5C34A950-32F1-4DD1-8835-F7453DE03875}" dt="2024-04-14T19:48:51.688" v="1428"/>
          <ac:picMkLst>
            <pc:docMk/>
            <pc:sldMk cId="2437458992" sldId="677"/>
            <ac:picMk id="3" creationId="{D7DBBD95-B24F-F1B7-E940-3384B44F2D9B}"/>
          </ac:picMkLst>
        </pc:picChg>
        <pc:picChg chg="add mod">
          <ac:chgData name="Jinhong Brejnholt (JINB)" userId="b8219c71-9da7-4a12-aded-a071d88b9102" providerId="ADAL" clId="{5C34A950-32F1-4DD1-8835-F7453DE03875}" dt="2024-04-14T19:54:59.799" v="1471"/>
          <ac:picMkLst>
            <pc:docMk/>
            <pc:sldMk cId="2437458992" sldId="677"/>
            <ac:picMk id="5" creationId="{39DA3951-5290-5CAE-9EBA-6067E9CF444D}"/>
          </ac:picMkLst>
        </pc:picChg>
        <pc:picChg chg="add mod">
          <ac:chgData name="Jinhong Brejnholt (JINB)" userId="b8219c71-9da7-4a12-aded-a071d88b9102" providerId="ADAL" clId="{5C34A950-32F1-4DD1-8835-F7453DE03875}" dt="2024-04-10T19:46:55.310" v="415" actId="26606"/>
          <ac:picMkLst>
            <pc:docMk/>
            <pc:sldMk cId="2437458992" sldId="677"/>
            <ac:picMk id="4098" creationId="{77F1E0FC-BBCC-3463-67B2-6898EBBA6249}"/>
          </ac:picMkLst>
        </pc:picChg>
        <pc:cxnChg chg="add del">
          <ac:chgData name="Jinhong Brejnholt (JINB)" userId="b8219c71-9da7-4a12-aded-a071d88b9102" providerId="ADAL" clId="{5C34A950-32F1-4DD1-8835-F7453DE03875}" dt="2024-04-10T19:46:55.310" v="415" actId="26606"/>
          <ac:cxnSpMkLst>
            <pc:docMk/>
            <pc:sldMk cId="2437458992" sldId="677"/>
            <ac:cxnSpMk id="14" creationId="{F7C8EA93-3210-4C62-99E9-153C275E3A87}"/>
          </ac:cxnSpMkLst>
        </pc:cxnChg>
      </pc:sldChg>
      <pc:sldChg chg="addSp delSp modSp new mod setBg">
        <pc:chgData name="Jinhong Brejnholt (JINB)" userId="b8219c71-9da7-4a12-aded-a071d88b9102" providerId="ADAL" clId="{5C34A950-32F1-4DD1-8835-F7453DE03875}" dt="2024-04-14T19:48:47.156" v="1426"/>
        <pc:sldMkLst>
          <pc:docMk/>
          <pc:sldMk cId="4198387426" sldId="678"/>
        </pc:sldMkLst>
        <pc:spChg chg="mod ord">
          <ac:chgData name="Jinhong Brejnholt (JINB)" userId="b8219c71-9da7-4a12-aded-a071d88b9102" providerId="ADAL" clId="{5C34A950-32F1-4DD1-8835-F7453DE03875}" dt="2024-04-10T19:50:52.736" v="454" actId="20577"/>
          <ac:spMkLst>
            <pc:docMk/>
            <pc:sldMk cId="4198387426" sldId="678"/>
            <ac:spMk id="2" creationId="{D2A2D11A-EF00-07A6-A740-AC11A8AF91CF}"/>
          </ac:spMkLst>
        </pc:spChg>
        <pc:spChg chg="del">
          <ac:chgData name="Jinhong Brejnholt (JINB)" userId="b8219c71-9da7-4a12-aded-a071d88b9102" providerId="ADAL" clId="{5C34A950-32F1-4DD1-8835-F7453DE03875}" dt="2024-04-10T19:50:32.067" v="441"/>
          <ac:spMkLst>
            <pc:docMk/>
            <pc:sldMk cId="4198387426" sldId="678"/>
            <ac:spMk id="3" creationId="{D92B8C6B-B386-A7B9-B919-70147373FE27}"/>
          </ac:spMkLst>
        </pc:spChg>
        <pc:spChg chg="add">
          <ac:chgData name="Jinhong Brejnholt (JINB)" userId="b8219c71-9da7-4a12-aded-a071d88b9102" providerId="ADAL" clId="{5C34A950-32F1-4DD1-8835-F7453DE03875}" dt="2024-04-10T19:50:40.830" v="442" actId="26606"/>
          <ac:spMkLst>
            <pc:docMk/>
            <pc:sldMk cId="4198387426" sldId="678"/>
            <ac:spMk id="6155" creationId="{37C89E4B-3C9F-44B9-8B86-D9E3D112D8EC}"/>
          </ac:spMkLst>
        </pc:spChg>
        <pc:picChg chg="add mod">
          <ac:chgData name="Jinhong Brejnholt (JINB)" userId="b8219c71-9da7-4a12-aded-a071d88b9102" providerId="ADAL" clId="{5C34A950-32F1-4DD1-8835-F7453DE03875}" dt="2024-04-14T19:48:47.156" v="1426"/>
          <ac:picMkLst>
            <pc:docMk/>
            <pc:sldMk cId="4198387426" sldId="678"/>
            <ac:picMk id="3" creationId="{A1F6B0B6-85DF-4EAB-968C-3CD1D000505C}"/>
          </ac:picMkLst>
        </pc:picChg>
        <pc:picChg chg="add">
          <ac:chgData name="Jinhong Brejnholt (JINB)" userId="b8219c71-9da7-4a12-aded-a071d88b9102" providerId="ADAL" clId="{5C34A950-32F1-4DD1-8835-F7453DE03875}" dt="2024-04-10T19:47:51.310" v="419"/>
          <ac:picMkLst>
            <pc:docMk/>
            <pc:sldMk cId="4198387426" sldId="678"/>
            <ac:picMk id="6146" creationId="{88FDE8DC-A1D3-2CA2-AA95-C67EC8C24B21}"/>
          </ac:picMkLst>
        </pc:picChg>
        <pc:picChg chg="add">
          <ac:chgData name="Jinhong Brejnholt (JINB)" userId="b8219c71-9da7-4a12-aded-a071d88b9102" providerId="ADAL" clId="{5C34A950-32F1-4DD1-8835-F7453DE03875}" dt="2024-04-10T19:48:07.952" v="426"/>
          <ac:picMkLst>
            <pc:docMk/>
            <pc:sldMk cId="4198387426" sldId="678"/>
            <ac:picMk id="6148" creationId="{C067AC9D-DC7C-0243-172D-3A971C06FC11}"/>
          </ac:picMkLst>
        </pc:picChg>
        <pc:picChg chg="add mod">
          <ac:chgData name="Jinhong Brejnholt (JINB)" userId="b8219c71-9da7-4a12-aded-a071d88b9102" providerId="ADAL" clId="{5C34A950-32F1-4DD1-8835-F7453DE03875}" dt="2024-04-10T19:50:40.830" v="442" actId="26606"/>
          <ac:picMkLst>
            <pc:docMk/>
            <pc:sldMk cId="4198387426" sldId="678"/>
            <ac:picMk id="6150" creationId="{F1BB1CE2-7E9F-51F9-5728-79EC29ED0B1E}"/>
          </ac:picMkLst>
        </pc:picChg>
        <pc:cxnChg chg="add">
          <ac:chgData name="Jinhong Brejnholt (JINB)" userId="b8219c71-9da7-4a12-aded-a071d88b9102" providerId="ADAL" clId="{5C34A950-32F1-4DD1-8835-F7453DE03875}" dt="2024-04-10T19:50:40.830" v="442" actId="26606"/>
          <ac:cxnSpMkLst>
            <pc:docMk/>
            <pc:sldMk cId="4198387426" sldId="678"/>
            <ac:cxnSpMk id="6157" creationId="{AA2EAA10-076F-46BD-8F0F-B9A2FB77A85C}"/>
          </ac:cxnSpMkLst>
        </pc:cxnChg>
        <pc:cxnChg chg="add">
          <ac:chgData name="Jinhong Brejnholt (JINB)" userId="b8219c71-9da7-4a12-aded-a071d88b9102" providerId="ADAL" clId="{5C34A950-32F1-4DD1-8835-F7453DE03875}" dt="2024-04-10T19:50:40.830" v="442" actId="26606"/>
          <ac:cxnSpMkLst>
            <pc:docMk/>
            <pc:sldMk cId="4198387426" sldId="678"/>
            <ac:cxnSpMk id="6159" creationId="{D891E407-403B-4764-86C9-33A56D3BCAA3}"/>
          </ac:cxnSpMkLst>
        </pc:cxnChg>
      </pc:sldChg>
      <pc:sldChg chg="addSp delSp modSp add mod setBg setClrOvrMap delDesignElem">
        <pc:chgData name="Jinhong Brejnholt (JINB)" userId="b8219c71-9da7-4a12-aded-a071d88b9102" providerId="ADAL" clId="{5C34A950-32F1-4DD1-8835-F7453DE03875}" dt="2024-04-14T19:48:48.860" v="1427"/>
        <pc:sldMkLst>
          <pc:docMk/>
          <pc:sldMk cId="1706763458" sldId="679"/>
        </pc:sldMkLst>
        <pc:spChg chg="mod ord">
          <ac:chgData name="Jinhong Brejnholt (JINB)" userId="b8219c71-9da7-4a12-aded-a071d88b9102" providerId="ADAL" clId="{5C34A950-32F1-4DD1-8835-F7453DE03875}" dt="2024-04-10T19:47:38.357" v="418" actId="26606"/>
          <ac:spMkLst>
            <pc:docMk/>
            <pc:sldMk cId="1706763458" sldId="679"/>
            <ac:spMk id="2" creationId="{F6747F73-CFDE-0306-FB3F-E2E88689276E}"/>
          </ac:spMkLst>
        </pc:spChg>
        <pc:spChg chg="add del">
          <ac:chgData name="Jinhong Brejnholt (JINB)" userId="b8219c71-9da7-4a12-aded-a071d88b9102" providerId="ADAL" clId="{5C34A950-32F1-4DD1-8835-F7453DE03875}" dt="2024-04-10T19:47:38.357" v="418" actId="26606"/>
          <ac:spMkLst>
            <pc:docMk/>
            <pc:sldMk cId="1706763458" sldId="679"/>
            <ac:spMk id="7" creationId="{BAD76F3E-3A97-486B-B402-44400A8B9173}"/>
          </ac:spMkLst>
        </pc:spChg>
        <pc:spChg chg="del">
          <ac:chgData name="Jinhong Brejnholt (JINB)" userId="b8219c71-9da7-4a12-aded-a071d88b9102" providerId="ADAL" clId="{5C34A950-32F1-4DD1-8835-F7453DE03875}" dt="2024-04-10T19:45:46.917" v="386"/>
          <ac:spMkLst>
            <pc:docMk/>
            <pc:sldMk cId="1706763458" sldId="679"/>
            <ac:spMk id="8" creationId="{4522B21E-B2B9-4C72-9A71-C87EFD137480}"/>
          </ac:spMkLst>
        </pc:spChg>
        <pc:spChg chg="add del">
          <ac:chgData name="Jinhong Brejnholt (JINB)" userId="b8219c71-9da7-4a12-aded-a071d88b9102" providerId="ADAL" clId="{5C34A950-32F1-4DD1-8835-F7453DE03875}" dt="2024-04-10T19:47:38.357" v="418" actId="26606"/>
          <ac:spMkLst>
            <pc:docMk/>
            <pc:sldMk cId="1706763458" sldId="679"/>
            <ac:spMk id="9" creationId="{391F6B52-91F4-4AEB-B6DB-29FEBCF28C8B}"/>
          </ac:spMkLst>
        </pc:spChg>
        <pc:spChg chg="del">
          <ac:chgData name="Jinhong Brejnholt (JINB)" userId="b8219c71-9da7-4a12-aded-a071d88b9102" providerId="ADAL" clId="{5C34A950-32F1-4DD1-8835-F7453DE03875}" dt="2024-04-10T19:45:46.917" v="386"/>
          <ac:spMkLst>
            <pc:docMk/>
            <pc:sldMk cId="1706763458" sldId="679"/>
            <ac:spMk id="10" creationId="{5EB7D2A2-F448-44D4-938C-DC84CBCB3B1E}"/>
          </ac:spMkLst>
        </pc:spChg>
        <pc:spChg chg="add del">
          <ac:chgData name="Jinhong Brejnholt (JINB)" userId="b8219c71-9da7-4a12-aded-a071d88b9102" providerId="ADAL" clId="{5C34A950-32F1-4DD1-8835-F7453DE03875}" dt="2024-04-10T19:47:38.357" v="418" actId="26606"/>
          <ac:spMkLst>
            <pc:docMk/>
            <pc:sldMk cId="1706763458" sldId="679"/>
            <ac:spMk id="11" creationId="{2CD6F061-7C53-44F4-9794-953DB70A451B}"/>
          </ac:spMkLst>
        </pc:spChg>
        <pc:spChg chg="del">
          <ac:chgData name="Jinhong Brejnholt (JINB)" userId="b8219c71-9da7-4a12-aded-a071d88b9102" providerId="ADAL" clId="{5C34A950-32F1-4DD1-8835-F7453DE03875}" dt="2024-04-10T19:45:46.917" v="386"/>
          <ac:spMkLst>
            <pc:docMk/>
            <pc:sldMk cId="1706763458" sldId="679"/>
            <ac:spMk id="12" creationId="{871AEA07-1E14-44B4-8E55-64EF049CD66F}"/>
          </ac:spMkLst>
        </pc:spChg>
        <pc:spChg chg="add">
          <ac:chgData name="Jinhong Brejnholt (JINB)" userId="b8219c71-9da7-4a12-aded-a071d88b9102" providerId="ADAL" clId="{5C34A950-32F1-4DD1-8835-F7453DE03875}" dt="2024-04-10T19:47:38.357" v="418" actId="26606"/>
          <ac:spMkLst>
            <pc:docMk/>
            <pc:sldMk cId="1706763458" sldId="679"/>
            <ac:spMk id="5127" creationId="{71B2258F-86CA-4D4D-8270-BC05FCDEBFB3}"/>
          </ac:spMkLst>
        </pc:spChg>
        <pc:picChg chg="add mod">
          <ac:chgData name="Jinhong Brejnholt (JINB)" userId="b8219c71-9da7-4a12-aded-a071d88b9102" providerId="ADAL" clId="{5C34A950-32F1-4DD1-8835-F7453DE03875}" dt="2024-04-14T19:48:48.860" v="1427"/>
          <ac:picMkLst>
            <pc:docMk/>
            <pc:sldMk cId="1706763458" sldId="679"/>
            <ac:picMk id="3" creationId="{93AF5DF4-7130-72D5-ED7B-3DB25AC4B5B9}"/>
          </ac:picMkLst>
        </pc:picChg>
        <pc:picChg chg="add mod">
          <ac:chgData name="Jinhong Brejnholt (JINB)" userId="b8219c71-9da7-4a12-aded-a071d88b9102" providerId="ADAL" clId="{5C34A950-32F1-4DD1-8835-F7453DE03875}" dt="2024-04-10T19:47:38.357" v="418" actId="26606"/>
          <ac:picMkLst>
            <pc:docMk/>
            <pc:sldMk cId="1706763458" sldId="679"/>
            <ac:picMk id="5122" creationId="{226C1775-09D9-E114-4533-D24A9FE943E7}"/>
          </ac:picMkLst>
        </pc:picChg>
        <pc:cxnChg chg="del">
          <ac:chgData name="Jinhong Brejnholt (JINB)" userId="b8219c71-9da7-4a12-aded-a071d88b9102" providerId="ADAL" clId="{5C34A950-32F1-4DD1-8835-F7453DE03875}" dt="2024-04-10T19:45:46.917" v="386"/>
          <ac:cxnSpMkLst>
            <pc:docMk/>
            <pc:sldMk cId="1706763458" sldId="679"/>
            <ac:cxnSpMk id="14" creationId="{F7C8EA93-3210-4C62-99E9-153C275E3A87}"/>
          </ac:cxnSpMkLst>
        </pc:cxnChg>
      </pc:sldChg>
      <pc:sldChg chg="addSp delSp modSp new mod setBg">
        <pc:chgData name="Jinhong Brejnholt (JINB)" userId="b8219c71-9da7-4a12-aded-a071d88b9102" providerId="ADAL" clId="{5C34A950-32F1-4DD1-8835-F7453DE03875}" dt="2024-04-14T19:55:09.440" v="1472"/>
        <pc:sldMkLst>
          <pc:docMk/>
          <pc:sldMk cId="1959868186" sldId="680"/>
        </pc:sldMkLst>
        <pc:spChg chg="add del">
          <ac:chgData name="Jinhong Brejnholt (JINB)" userId="b8219c71-9da7-4a12-aded-a071d88b9102" providerId="ADAL" clId="{5C34A950-32F1-4DD1-8835-F7453DE03875}" dt="2024-04-12T09:50:18.558" v="485" actId="26606"/>
          <ac:spMkLst>
            <pc:docMk/>
            <pc:sldMk cId="1959868186" sldId="680"/>
            <ac:spMk id="2" creationId="{ED1BE0E6-2862-7019-93A4-76A3F5705D3E}"/>
          </ac:spMkLst>
        </pc:spChg>
        <pc:spChg chg="add mod">
          <ac:chgData name="Jinhong Brejnholt (JINB)" userId="b8219c71-9da7-4a12-aded-a071d88b9102" providerId="ADAL" clId="{5C34A950-32F1-4DD1-8835-F7453DE03875}" dt="2024-04-14T19:55:09.440" v="1472"/>
          <ac:spMkLst>
            <pc:docMk/>
            <pc:sldMk cId="1959868186" sldId="680"/>
            <ac:spMk id="3" creationId="{64E3E2DD-3BD5-E2CD-A709-85A3A40B3B10}"/>
          </ac:spMkLst>
        </pc:spChg>
        <pc:spChg chg="del">
          <ac:chgData name="Jinhong Brejnholt (JINB)" userId="b8219c71-9da7-4a12-aded-a071d88b9102" providerId="ADAL" clId="{5C34A950-32F1-4DD1-8835-F7453DE03875}" dt="2024-04-10T19:51:13.909" v="457"/>
          <ac:spMkLst>
            <pc:docMk/>
            <pc:sldMk cId="1959868186" sldId="680"/>
            <ac:spMk id="3" creationId="{FD4CEBDE-62E3-5EC1-5861-625B3BA2C8C5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8" creationId="{8CADE68C-5FB8-DC08-32E2-59E0B4ABEA26}"/>
          </ac:spMkLst>
        </pc:spChg>
        <pc:spChg chg="add del">
          <ac:chgData name="Jinhong Brejnholt (JINB)" userId="b8219c71-9da7-4a12-aded-a071d88b9102" providerId="ADAL" clId="{5C34A950-32F1-4DD1-8835-F7453DE03875}" dt="2024-04-12T09:50:09.712" v="480" actId="26606"/>
          <ac:spMkLst>
            <pc:docMk/>
            <pc:sldMk cId="1959868186" sldId="680"/>
            <ac:spMk id="9" creationId="{22F15A2D-2324-487D-A02A-BF46C5C580EB}"/>
          </ac:spMkLst>
        </pc:spChg>
        <pc:spChg chg="add del">
          <ac:chgData name="Jinhong Brejnholt (JINB)" userId="b8219c71-9da7-4a12-aded-a071d88b9102" providerId="ADAL" clId="{5C34A950-32F1-4DD1-8835-F7453DE03875}" dt="2024-04-12T09:50:09.712" v="480" actId="26606"/>
          <ac:spMkLst>
            <pc:docMk/>
            <pc:sldMk cId="1959868186" sldId="680"/>
            <ac:spMk id="11" creationId="{2AEAFA59-923A-4F54-8B49-44C970BCC323}"/>
          </ac:spMkLst>
        </pc:spChg>
        <pc:spChg chg="add del">
          <ac:chgData name="Jinhong Brejnholt (JINB)" userId="b8219c71-9da7-4a12-aded-a071d88b9102" providerId="ADAL" clId="{5C34A950-32F1-4DD1-8835-F7453DE03875}" dt="2024-04-12T09:50:09.712" v="480" actId="26606"/>
          <ac:spMkLst>
            <pc:docMk/>
            <pc:sldMk cId="1959868186" sldId="680"/>
            <ac:spMk id="13" creationId="{C37E9D4B-7BFA-4D10-B666-547BAC499469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15" creationId="{55222F96-971A-4F90-B841-6BAB416C7AC1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16" creationId="{DBC6133C-0615-4CE4-9132-37E609A9BDFA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17" creationId="{08980754-6F4B-43C9-B9BE-127B6BED6586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18" creationId="{ED1BE0E6-2862-7019-93A4-76A3F5705D3E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19" creationId="{2C1BBA94-3F40-40AA-8BB9-E69E25E537C1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20" creationId="{169CC832-2974-4E8D-90ED-3E2941BA7336}"/>
          </ac:spMkLst>
        </pc:spChg>
        <pc:spChg chg="add del">
          <ac:chgData name="Jinhong Brejnholt (JINB)" userId="b8219c71-9da7-4a12-aded-a071d88b9102" providerId="ADAL" clId="{5C34A950-32F1-4DD1-8835-F7453DE03875}" dt="2024-04-12T09:50:18.558" v="484" actId="26606"/>
          <ac:spMkLst>
            <pc:docMk/>
            <pc:sldMk cId="1959868186" sldId="680"/>
            <ac:spMk id="22" creationId="{6753252F-4873-4F63-801D-CC719279A7D5}"/>
          </ac:spMkLst>
        </pc:spChg>
        <pc:spChg chg="add del">
          <ac:chgData name="Jinhong Brejnholt (JINB)" userId="b8219c71-9da7-4a12-aded-a071d88b9102" providerId="ADAL" clId="{5C34A950-32F1-4DD1-8835-F7453DE03875}" dt="2024-04-12T09:50:18.558" v="484" actId="26606"/>
          <ac:spMkLst>
            <pc:docMk/>
            <pc:sldMk cId="1959868186" sldId="680"/>
            <ac:spMk id="23" creationId="{047C8CCB-F95D-4249-92DD-651249D3535A}"/>
          </ac:spMkLst>
        </pc:spChg>
        <pc:spChg chg="add del">
          <ac:chgData name="Jinhong Brejnholt (JINB)" userId="b8219c71-9da7-4a12-aded-a071d88b9102" providerId="ADAL" clId="{5C34A950-32F1-4DD1-8835-F7453DE03875}" dt="2024-04-12T09:50:18.558" v="484" actId="26606"/>
          <ac:spMkLst>
            <pc:docMk/>
            <pc:sldMk cId="1959868186" sldId="680"/>
            <ac:spMk id="24" creationId="{ED1BE0E6-2862-7019-93A4-76A3F5705D3E}"/>
          </ac:spMkLst>
        </pc:spChg>
        <pc:spChg chg="add del">
          <ac:chgData name="Jinhong Brejnholt (JINB)" userId="b8219c71-9da7-4a12-aded-a071d88b9102" providerId="ADAL" clId="{5C34A950-32F1-4DD1-8835-F7453DE03875}" dt="2024-04-14T19:48:42.712" v="1425" actId="26606"/>
          <ac:spMkLst>
            <pc:docMk/>
            <pc:sldMk cId="1959868186" sldId="680"/>
            <ac:spMk id="26" creationId="{0B761509-3B9A-49A6-A84B-C3D86811697D}"/>
          </ac:spMkLst>
        </pc:spChg>
        <pc:spChg chg="add del">
          <ac:chgData name="Jinhong Brejnholt (JINB)" userId="b8219c71-9da7-4a12-aded-a071d88b9102" providerId="ADAL" clId="{5C34A950-32F1-4DD1-8835-F7453DE03875}" dt="2024-04-14T19:48:42.712" v="1425" actId="26606"/>
          <ac:spMkLst>
            <pc:docMk/>
            <pc:sldMk cId="1959868186" sldId="680"/>
            <ac:spMk id="27" creationId="{91DE43FD-EB47-414A-B0AB-169B0FFFA527}"/>
          </ac:spMkLst>
        </pc:spChg>
        <pc:spChg chg="add">
          <ac:chgData name="Jinhong Brejnholt (JINB)" userId="b8219c71-9da7-4a12-aded-a071d88b9102" providerId="ADAL" clId="{5C34A950-32F1-4DD1-8835-F7453DE03875}" dt="2024-04-14T19:48:42.712" v="1425" actId="26606"/>
          <ac:spMkLst>
            <pc:docMk/>
            <pc:sldMk cId="1959868186" sldId="680"/>
            <ac:spMk id="34" creationId="{B649E800-A5C8-49A0-A453-ED537DA3156A}"/>
          </ac:spMkLst>
        </pc:spChg>
        <pc:spChg chg="add">
          <ac:chgData name="Jinhong Brejnholt (JINB)" userId="b8219c71-9da7-4a12-aded-a071d88b9102" providerId="ADAL" clId="{5C34A950-32F1-4DD1-8835-F7453DE03875}" dt="2024-04-14T19:48:42.712" v="1425" actId="26606"/>
          <ac:spMkLst>
            <pc:docMk/>
            <pc:sldMk cId="1959868186" sldId="680"/>
            <ac:spMk id="36" creationId="{8BA67DD7-B75D-4A30-90A4-EEA9F64AF11B}"/>
          </ac:spMkLst>
        </pc:spChg>
        <pc:grpChg chg="add del">
          <ac:chgData name="Jinhong Brejnholt (JINB)" userId="b8219c71-9da7-4a12-aded-a071d88b9102" providerId="ADAL" clId="{5C34A950-32F1-4DD1-8835-F7453DE03875}" dt="2024-04-14T19:48:42.712" v="1425" actId="26606"/>
          <ac:grpSpMkLst>
            <pc:docMk/>
            <pc:sldMk cId="1959868186" sldId="680"/>
            <ac:grpSpMk id="28" creationId="{D3706AFB-4AF0-430C-8FBE-C38C0F839661}"/>
          </ac:grpSpMkLst>
        </pc:grpChg>
        <pc:grpChg chg="add">
          <ac:chgData name="Jinhong Brejnholt (JINB)" userId="b8219c71-9da7-4a12-aded-a071d88b9102" providerId="ADAL" clId="{5C34A950-32F1-4DD1-8835-F7453DE03875}" dt="2024-04-14T19:48:42.712" v="1425" actId="26606"/>
          <ac:grpSpMkLst>
            <pc:docMk/>
            <pc:sldMk cId="1959868186" sldId="680"/>
            <ac:grpSpMk id="38" creationId="{E8C5FC48-0A3C-4D6D-A0D5-EEE93213DBBE}"/>
          </ac:grpSpMkLst>
        </pc:grpChg>
        <pc:picChg chg="add mod">
          <ac:chgData name="Jinhong Brejnholt (JINB)" userId="b8219c71-9da7-4a12-aded-a071d88b9102" providerId="ADAL" clId="{5C34A950-32F1-4DD1-8835-F7453DE03875}" dt="2024-04-14T19:48:38.085" v="1424"/>
          <ac:picMkLst>
            <pc:docMk/>
            <pc:sldMk cId="1959868186" sldId="680"/>
            <ac:picMk id="2" creationId="{B45007B0-4CA7-5AD7-55CF-0C732C18B00B}"/>
          </ac:picMkLst>
        </pc:picChg>
        <pc:picChg chg="add mod">
          <ac:chgData name="Jinhong Brejnholt (JINB)" userId="b8219c71-9da7-4a12-aded-a071d88b9102" providerId="ADAL" clId="{5C34A950-32F1-4DD1-8835-F7453DE03875}" dt="2024-04-14T19:48:42.712" v="1425" actId="26606"/>
          <ac:picMkLst>
            <pc:docMk/>
            <pc:sldMk cId="1959868186" sldId="680"/>
            <ac:picMk id="4" creationId="{A443AAC5-4179-7B46-67EA-255D662CFB24}"/>
          </ac:picMkLst>
        </pc:picChg>
        <pc:picChg chg="add mod">
          <ac:chgData name="Jinhong Brejnholt (JINB)" userId="b8219c71-9da7-4a12-aded-a071d88b9102" providerId="ADAL" clId="{5C34A950-32F1-4DD1-8835-F7453DE03875}" dt="2024-04-14T19:55:09.440" v="1472"/>
          <ac:picMkLst>
            <pc:docMk/>
            <pc:sldMk cId="1959868186" sldId="680"/>
            <ac:picMk id="5" creationId="{01D7D1CC-BBAE-829D-959D-46EF81A1ED4D}"/>
          </ac:picMkLst>
        </pc:picChg>
        <pc:picChg chg="add del mod">
          <ac:chgData name="Jinhong Brejnholt (JINB)" userId="b8219c71-9da7-4a12-aded-a071d88b9102" providerId="ADAL" clId="{5C34A950-32F1-4DD1-8835-F7453DE03875}" dt="2024-04-10T19:52:18.722" v="462" actId="478"/>
          <ac:picMkLst>
            <pc:docMk/>
            <pc:sldMk cId="1959868186" sldId="680"/>
            <ac:picMk id="7170" creationId="{D26F8B63-BB9B-5E08-CC5A-C5A9947D4D65}"/>
          </ac:picMkLst>
        </pc:picChg>
      </pc:sldChg>
      <pc:sldChg chg="addSp delSp modSp new del mod setBg">
        <pc:chgData name="Jinhong Brejnholt (JINB)" userId="b8219c71-9da7-4a12-aded-a071d88b9102" providerId="ADAL" clId="{5C34A950-32F1-4DD1-8835-F7453DE03875}" dt="2024-04-12T11:32:51.131" v="818" actId="47"/>
        <pc:sldMkLst>
          <pc:docMk/>
          <pc:sldMk cId="107791192" sldId="681"/>
        </pc:sldMkLst>
        <pc:spChg chg="del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2" creationId="{3954648B-0428-001A-7625-3580393BDF92}"/>
          </ac:spMkLst>
        </pc:spChg>
        <pc:spChg chg="del">
          <ac:chgData name="Jinhong Brejnholt (JINB)" userId="b8219c71-9da7-4a12-aded-a071d88b9102" providerId="ADAL" clId="{5C34A950-32F1-4DD1-8835-F7453DE03875}" dt="2024-04-11T07:31:44.257" v="466"/>
          <ac:spMkLst>
            <pc:docMk/>
            <pc:sldMk cId="107791192" sldId="681"/>
            <ac:spMk id="3" creationId="{FE1D6775-1AC0-3987-D5C2-39DA156985C8}"/>
          </ac:spMkLst>
        </pc:spChg>
        <pc:spChg chg="add del">
          <ac:chgData name="Jinhong Brejnholt (JINB)" userId="b8219c71-9da7-4a12-aded-a071d88b9102" providerId="ADAL" clId="{5C34A950-32F1-4DD1-8835-F7453DE03875}" dt="2024-04-11T07:32:31.213" v="469" actId="478"/>
          <ac:spMkLst>
            <pc:docMk/>
            <pc:sldMk cId="107791192" sldId="681"/>
            <ac:spMk id="4" creationId="{740A9183-DC23-A9CD-8076-667CB4BE6A87}"/>
          </ac:spMkLst>
        </pc:spChg>
        <pc:spChg chg="add del mod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5" creationId="{6421AB88-6829-30F7-A69E-43B73839FA9B}"/>
          </ac:spMkLst>
        </pc:spChg>
        <pc:spChg chg="add">
          <ac:chgData name="Jinhong Brejnholt (JINB)" userId="b8219c71-9da7-4a12-aded-a071d88b9102" providerId="ADAL" clId="{5C34A950-32F1-4DD1-8835-F7453DE03875}" dt="2024-04-11T07:32:35.261" v="470"/>
          <ac:spMkLst>
            <pc:docMk/>
            <pc:sldMk cId="107791192" sldId="681"/>
            <ac:spMk id="6" creationId="{0FFD5FB9-699F-2AB5-86F8-0AC102823FE1}"/>
          </ac:spMkLst>
        </pc:spChg>
        <pc:spChg chg="add del">
          <ac:chgData name="Jinhong Brejnholt (JINB)" userId="b8219c71-9da7-4a12-aded-a071d88b9102" providerId="ADAL" clId="{5C34A950-32F1-4DD1-8835-F7453DE03875}" dt="2024-04-11T07:32:48.941" v="472" actId="478"/>
          <ac:spMkLst>
            <pc:docMk/>
            <pc:sldMk cId="107791192" sldId="681"/>
            <ac:spMk id="7" creationId="{012001D8-7279-3F56-FCE8-61FDA5781666}"/>
          </ac:spMkLst>
        </pc:spChg>
        <pc:spChg chg="add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14" creationId="{AB8C311F-7253-4AED-9701-7FC0708C41C7}"/>
          </ac:spMkLst>
        </pc:spChg>
        <pc:spChg chg="add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16" creationId="{E2384209-CB15-4CDF-9D31-C44FD9A3F20D}"/>
          </ac:spMkLst>
        </pc:spChg>
        <pc:spChg chg="add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18" creationId="{2633B3B5-CC90-43F0-8714-D31D1F3F0209}"/>
          </ac:spMkLst>
        </pc:spChg>
        <pc:spChg chg="add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20" creationId="{A8D57A06-A426-446D-B02C-A2DC6B62E45E}"/>
          </ac:spMkLst>
        </pc:spChg>
        <pc:picChg chg="add mod">
          <ac:chgData name="Jinhong Brejnholt (JINB)" userId="b8219c71-9da7-4a12-aded-a071d88b9102" providerId="ADAL" clId="{5C34A950-32F1-4DD1-8835-F7453DE03875}" dt="2024-04-11T07:33:11.005" v="474" actId="26606"/>
          <ac:picMkLst>
            <pc:docMk/>
            <pc:sldMk cId="107791192" sldId="681"/>
            <ac:picMk id="9" creationId="{DA4CD269-3503-AA0C-E56E-43C8ED541CEA}"/>
          </ac:picMkLst>
        </pc:picChg>
        <pc:picChg chg="add del mod">
          <ac:chgData name="Jinhong Brejnholt (JINB)" userId="b8219c71-9da7-4a12-aded-a071d88b9102" providerId="ADAL" clId="{5C34A950-32F1-4DD1-8835-F7453DE03875}" dt="2024-04-11T07:32:31.213" v="469" actId="478"/>
          <ac:picMkLst>
            <pc:docMk/>
            <pc:sldMk cId="107791192" sldId="681"/>
            <ac:picMk id="8194" creationId="{4FF874D4-BFBD-C41D-4F20-64E35E98DE08}"/>
          </ac:picMkLst>
        </pc:picChg>
      </pc:sldChg>
      <pc:sldChg chg="addSp modSp new del">
        <pc:chgData name="Jinhong Brejnholt (JINB)" userId="b8219c71-9da7-4a12-aded-a071d88b9102" providerId="ADAL" clId="{5C34A950-32F1-4DD1-8835-F7453DE03875}" dt="2024-04-12T11:19:59.480" v="535" actId="47"/>
        <pc:sldMkLst>
          <pc:docMk/>
          <pc:sldMk cId="3338579194" sldId="682"/>
        </pc:sldMkLst>
        <pc:picChg chg="add mod">
          <ac:chgData name="Jinhong Brejnholt (JINB)" userId="b8219c71-9da7-4a12-aded-a071d88b9102" providerId="ADAL" clId="{5C34A950-32F1-4DD1-8835-F7453DE03875}" dt="2024-04-12T09:54:41.286" v="502"/>
          <ac:picMkLst>
            <pc:docMk/>
            <pc:sldMk cId="3338579194" sldId="682"/>
            <ac:picMk id="4" creationId="{C1B59C69-314B-7E90-C198-8B6FDEA2F554}"/>
          </ac:picMkLst>
        </pc:picChg>
      </pc:sldChg>
      <pc:sldChg chg="addSp delSp modSp new mod setBg">
        <pc:chgData name="Jinhong Brejnholt (JINB)" userId="b8219c71-9da7-4a12-aded-a071d88b9102" providerId="ADAL" clId="{5C34A950-32F1-4DD1-8835-F7453DE03875}" dt="2024-04-14T19:50:11.283" v="1449"/>
        <pc:sldMkLst>
          <pc:docMk/>
          <pc:sldMk cId="4086373527" sldId="683"/>
        </pc:sldMkLst>
        <pc:spChg chg="mod ord">
          <ac:chgData name="Jinhong Brejnholt (JINB)" userId="b8219c71-9da7-4a12-aded-a071d88b9102" providerId="ADAL" clId="{5C34A950-32F1-4DD1-8835-F7453DE03875}" dt="2024-04-13T19:19:44.833" v="1224" actId="20577"/>
          <ac:spMkLst>
            <pc:docMk/>
            <pc:sldMk cId="4086373527" sldId="683"/>
            <ac:spMk id="2" creationId="{9231B2D0-16CC-AE32-8DB5-22531C7E3036}"/>
          </ac:spMkLst>
        </pc:spChg>
        <pc:spChg chg="mod ord">
          <ac:chgData name="Jinhong Brejnholt (JINB)" userId="b8219c71-9da7-4a12-aded-a071d88b9102" providerId="ADAL" clId="{5C34A950-32F1-4DD1-8835-F7453DE03875}" dt="2024-04-13T19:06:33.256" v="1171" actId="1076"/>
          <ac:spMkLst>
            <pc:docMk/>
            <pc:sldMk cId="4086373527" sldId="683"/>
            <ac:spMk id="3" creationId="{0E981627-9827-31A8-988F-C2E6F2B1897A}"/>
          </ac:spMkLst>
        </pc:spChg>
        <pc:spChg chg="add">
          <ac:chgData name="Jinhong Brejnholt (JINB)" userId="b8219c71-9da7-4a12-aded-a071d88b9102" providerId="ADAL" clId="{5C34A950-32F1-4DD1-8835-F7453DE03875}" dt="2024-04-13T13:33:12.816" v="888"/>
          <ac:spMkLst>
            <pc:docMk/>
            <pc:sldMk cId="4086373527" sldId="683"/>
            <ac:spMk id="4" creationId="{3C62F668-EFE6-7008-E90E-C2A1EFFABAEE}"/>
          </ac:spMkLst>
        </pc:spChg>
        <pc:spChg chg="add del">
          <ac:chgData name="Jinhong Brejnholt (JINB)" userId="b8219c71-9da7-4a12-aded-a071d88b9102" providerId="ADAL" clId="{5C34A950-32F1-4DD1-8835-F7453DE03875}" dt="2024-04-13T13:33:43.309" v="891" actId="26606"/>
          <ac:spMkLst>
            <pc:docMk/>
            <pc:sldMk cId="4086373527" sldId="683"/>
            <ac:spMk id="10" creationId="{04812C46-200A-4DEB-A05E-3ED6C68C2387}"/>
          </ac:spMkLst>
        </pc:spChg>
        <pc:spChg chg="add del">
          <ac:chgData name="Jinhong Brejnholt (JINB)" userId="b8219c71-9da7-4a12-aded-a071d88b9102" providerId="ADAL" clId="{5C34A950-32F1-4DD1-8835-F7453DE03875}" dt="2024-04-13T13:33:43.309" v="891" actId="26606"/>
          <ac:spMkLst>
            <pc:docMk/>
            <pc:sldMk cId="4086373527" sldId="683"/>
            <ac:spMk id="12" creationId="{D1EA859B-E555-4109-94F3-6700E046E008}"/>
          </ac:spMkLst>
        </pc:spChg>
        <pc:spChg chg="add del">
          <ac:chgData name="Jinhong Brejnholt (JINB)" userId="b8219c71-9da7-4a12-aded-a071d88b9102" providerId="ADAL" clId="{5C34A950-32F1-4DD1-8835-F7453DE03875}" dt="2024-04-13T13:33:48.183" v="893" actId="26606"/>
          <ac:spMkLst>
            <pc:docMk/>
            <pc:sldMk cId="4086373527" sldId="683"/>
            <ac:spMk id="14" creationId="{C0A1ED06-4733-4020-9C60-81D4D801408D}"/>
          </ac:spMkLst>
        </pc:spChg>
        <pc:spChg chg="add del">
          <ac:chgData name="Jinhong Brejnholt (JINB)" userId="b8219c71-9da7-4a12-aded-a071d88b9102" providerId="ADAL" clId="{5C34A950-32F1-4DD1-8835-F7453DE03875}" dt="2024-04-13T13:33:48.183" v="893" actId="26606"/>
          <ac:spMkLst>
            <pc:docMk/>
            <pc:sldMk cId="4086373527" sldId="683"/>
            <ac:spMk id="15" creationId="{B0CA3509-3AF9-45FE-93ED-57BB5D5E8E07}"/>
          </ac:spMkLst>
        </pc:spChg>
        <pc:spChg chg="add del">
          <ac:chgData name="Jinhong Brejnholt (JINB)" userId="b8219c71-9da7-4a12-aded-a071d88b9102" providerId="ADAL" clId="{5C34A950-32F1-4DD1-8835-F7453DE03875}" dt="2024-04-13T13:33:49.996" v="895" actId="26606"/>
          <ac:spMkLst>
            <pc:docMk/>
            <pc:sldMk cId="4086373527" sldId="683"/>
            <ac:spMk id="16" creationId="{F0C518C2-0AA4-470C-87B9-9CBF428FBA25}"/>
          </ac:spMkLst>
        </pc:spChg>
        <pc:spChg chg="add del">
          <ac:chgData name="Jinhong Brejnholt (JINB)" userId="b8219c71-9da7-4a12-aded-a071d88b9102" providerId="ADAL" clId="{5C34A950-32F1-4DD1-8835-F7453DE03875}" dt="2024-04-13T13:33:49.996" v="895" actId="26606"/>
          <ac:spMkLst>
            <pc:docMk/>
            <pc:sldMk cId="4086373527" sldId="683"/>
            <ac:spMk id="17" creationId="{04C21BAE-6866-4C7A-A7EC-C1B2E572D5BE}"/>
          </ac:spMkLst>
        </pc:spChg>
        <pc:spChg chg="add del">
          <ac:chgData name="Jinhong Brejnholt (JINB)" userId="b8219c71-9da7-4a12-aded-a071d88b9102" providerId="ADAL" clId="{5C34A950-32F1-4DD1-8835-F7453DE03875}" dt="2024-04-13T13:33:49.996" v="895" actId="26606"/>
          <ac:spMkLst>
            <pc:docMk/>
            <pc:sldMk cId="4086373527" sldId="683"/>
            <ac:spMk id="18" creationId="{7E7D0C94-08B4-48AE-8813-CC4D60294F42}"/>
          </ac:spMkLst>
        </pc:spChg>
        <pc:spChg chg="add del">
          <ac:chgData name="Jinhong Brejnholt (JINB)" userId="b8219c71-9da7-4a12-aded-a071d88b9102" providerId="ADAL" clId="{5C34A950-32F1-4DD1-8835-F7453DE03875}" dt="2024-04-13T13:33:49.996" v="895" actId="26606"/>
          <ac:spMkLst>
            <pc:docMk/>
            <pc:sldMk cId="4086373527" sldId="683"/>
            <ac:spMk id="19" creationId="{DD0D366F-455D-4298-97E9-89785ADAEC06}"/>
          </ac:spMkLst>
        </pc:spChg>
        <pc:spChg chg="add del">
          <ac:chgData name="Jinhong Brejnholt (JINB)" userId="b8219c71-9da7-4a12-aded-a071d88b9102" providerId="ADAL" clId="{5C34A950-32F1-4DD1-8835-F7453DE03875}" dt="2024-04-13T13:33:52.918" v="897" actId="26606"/>
          <ac:spMkLst>
            <pc:docMk/>
            <pc:sldMk cId="4086373527" sldId="683"/>
            <ac:spMk id="21" creationId="{94E4D846-3AFC-4F86-8C35-24B0542A269D}"/>
          </ac:spMkLst>
        </pc:spChg>
        <pc:spChg chg="add del">
          <ac:chgData name="Jinhong Brejnholt (JINB)" userId="b8219c71-9da7-4a12-aded-a071d88b9102" providerId="ADAL" clId="{5C34A950-32F1-4DD1-8835-F7453DE03875}" dt="2024-04-13T13:33:52.918" v="897" actId="26606"/>
          <ac:spMkLst>
            <pc:docMk/>
            <pc:sldMk cId="4086373527" sldId="683"/>
            <ac:spMk id="22" creationId="{284781B9-12CB-45C3-907A-9ED93FF72C65}"/>
          </ac:spMkLst>
        </pc:spChg>
        <pc:spChg chg="add del">
          <ac:chgData name="Jinhong Brejnholt (JINB)" userId="b8219c71-9da7-4a12-aded-a071d88b9102" providerId="ADAL" clId="{5C34A950-32F1-4DD1-8835-F7453DE03875}" dt="2024-04-13T13:33:52.918" v="897" actId="26606"/>
          <ac:spMkLst>
            <pc:docMk/>
            <pc:sldMk cId="4086373527" sldId="683"/>
            <ac:spMk id="23" creationId="{55D4142C-5077-457F-A6AD-3FECFDB39685}"/>
          </ac:spMkLst>
        </pc:spChg>
        <pc:spChg chg="add del">
          <ac:chgData name="Jinhong Brejnholt (JINB)" userId="b8219c71-9da7-4a12-aded-a071d88b9102" providerId="ADAL" clId="{5C34A950-32F1-4DD1-8835-F7453DE03875}" dt="2024-04-13T13:33:52.918" v="897" actId="26606"/>
          <ac:spMkLst>
            <pc:docMk/>
            <pc:sldMk cId="4086373527" sldId="683"/>
            <ac:spMk id="24" creationId="{7A5F0580-5EE9-419F-96EE-B6529EF6E7D0}"/>
          </ac:spMkLst>
        </pc:spChg>
        <pc:spChg chg="add">
          <ac:chgData name="Jinhong Brejnholt (JINB)" userId="b8219c71-9da7-4a12-aded-a071d88b9102" providerId="ADAL" clId="{5C34A950-32F1-4DD1-8835-F7453DE03875}" dt="2024-04-13T13:33:53.026" v="898" actId="26606"/>
          <ac:spMkLst>
            <pc:docMk/>
            <pc:sldMk cId="4086373527" sldId="683"/>
            <ac:spMk id="26" creationId="{C0A1ED06-4733-4020-9C60-81D4D801408D}"/>
          </ac:spMkLst>
        </pc:spChg>
        <pc:spChg chg="add">
          <ac:chgData name="Jinhong Brejnholt (JINB)" userId="b8219c71-9da7-4a12-aded-a071d88b9102" providerId="ADAL" clId="{5C34A950-32F1-4DD1-8835-F7453DE03875}" dt="2024-04-13T13:33:53.026" v="898" actId="26606"/>
          <ac:spMkLst>
            <pc:docMk/>
            <pc:sldMk cId="4086373527" sldId="683"/>
            <ac:spMk id="27" creationId="{B0CA3509-3AF9-45FE-93ED-57BB5D5E8E07}"/>
          </ac:spMkLst>
        </pc:spChg>
        <pc:picChg chg="add mod">
          <ac:chgData name="Jinhong Brejnholt (JINB)" userId="b8219c71-9da7-4a12-aded-a071d88b9102" providerId="ADAL" clId="{5C34A950-32F1-4DD1-8835-F7453DE03875}" dt="2024-04-14T19:50:11.283" v="1449"/>
          <ac:picMkLst>
            <pc:docMk/>
            <pc:sldMk cId="4086373527" sldId="683"/>
            <ac:picMk id="4" creationId="{467DA951-689B-2F27-596E-A47136A44447}"/>
          </ac:picMkLst>
        </pc:picChg>
        <pc:picChg chg="add mod ord">
          <ac:chgData name="Jinhong Brejnholt (JINB)" userId="b8219c71-9da7-4a12-aded-a071d88b9102" providerId="ADAL" clId="{5C34A950-32F1-4DD1-8835-F7453DE03875}" dt="2024-04-13T13:33:53.026" v="898" actId="26606"/>
          <ac:picMkLst>
            <pc:docMk/>
            <pc:sldMk cId="4086373527" sldId="683"/>
            <ac:picMk id="5" creationId="{3EAB589E-AFF4-408A-3F50-B3D3A5313A06}"/>
          </ac:picMkLst>
        </pc:picChg>
      </pc:sldChg>
      <pc:sldChg chg="addSp delSp modSp new mod setBg">
        <pc:chgData name="Jinhong Brejnholt (JINB)" userId="b8219c71-9da7-4a12-aded-a071d88b9102" providerId="ADAL" clId="{5C34A950-32F1-4DD1-8835-F7453DE03875}" dt="2024-04-14T19:55:18.971" v="1476"/>
        <pc:sldMkLst>
          <pc:docMk/>
          <pc:sldMk cId="4264665853" sldId="684"/>
        </pc:sldMkLst>
        <pc:spChg chg="del">
          <ac:chgData name="Jinhong Brejnholt (JINB)" userId="b8219c71-9da7-4a12-aded-a071d88b9102" providerId="ADAL" clId="{5C34A950-32F1-4DD1-8835-F7453DE03875}" dt="2024-04-12T09:51:28.579" v="490" actId="26606"/>
          <ac:spMkLst>
            <pc:docMk/>
            <pc:sldMk cId="4264665853" sldId="684"/>
            <ac:spMk id="2" creationId="{EA21F1A6-6EF2-48E6-E1BB-B746BDA77AF8}"/>
          </ac:spMkLst>
        </pc:spChg>
        <pc:spChg chg="del">
          <ac:chgData name="Jinhong Brejnholt (JINB)" userId="b8219c71-9da7-4a12-aded-a071d88b9102" providerId="ADAL" clId="{5C34A950-32F1-4DD1-8835-F7453DE03875}" dt="2024-04-12T09:51:26.105" v="489"/>
          <ac:spMkLst>
            <pc:docMk/>
            <pc:sldMk cId="4264665853" sldId="684"/>
            <ac:spMk id="3" creationId="{1A59DB37-FCD0-CDC2-27BA-0DFB79E24B03}"/>
          </ac:spMkLst>
        </pc:spChg>
        <pc:spChg chg="add mod">
          <ac:chgData name="Jinhong Brejnholt (JINB)" userId="b8219c71-9da7-4a12-aded-a071d88b9102" providerId="ADAL" clId="{5C34A950-32F1-4DD1-8835-F7453DE03875}" dt="2024-04-14T19:55:18.971" v="1476"/>
          <ac:spMkLst>
            <pc:docMk/>
            <pc:sldMk cId="4264665853" sldId="684"/>
            <ac:spMk id="3" creationId="{C57963CE-054C-8B59-5AFA-CA35DC6A81C7}"/>
          </ac:spMkLst>
        </pc:spChg>
        <pc:spChg chg="add">
          <ac:chgData name="Jinhong Brejnholt (JINB)" userId="b8219c71-9da7-4a12-aded-a071d88b9102" providerId="ADAL" clId="{5C34A950-32F1-4DD1-8835-F7453DE03875}" dt="2024-04-12T09:51:28.579" v="490" actId="26606"/>
          <ac:spMkLst>
            <pc:docMk/>
            <pc:sldMk cId="4264665853" sldId="684"/>
            <ac:spMk id="9223" creationId="{42A4FC2C-047E-45A5-965D-8E1E3BF09BC6}"/>
          </ac:spMkLst>
        </pc:spChg>
        <pc:picChg chg="add mod">
          <ac:chgData name="Jinhong Brejnholt (JINB)" userId="b8219c71-9da7-4a12-aded-a071d88b9102" providerId="ADAL" clId="{5C34A950-32F1-4DD1-8835-F7453DE03875}" dt="2024-04-14T19:49:11.454" v="1432"/>
          <ac:picMkLst>
            <pc:docMk/>
            <pc:sldMk cId="4264665853" sldId="684"/>
            <ac:picMk id="2" creationId="{14E7539D-587E-2CAE-021D-93A3135E57C9}"/>
          </ac:picMkLst>
        </pc:picChg>
        <pc:picChg chg="add mod">
          <ac:chgData name="Jinhong Brejnholt (JINB)" userId="b8219c71-9da7-4a12-aded-a071d88b9102" providerId="ADAL" clId="{5C34A950-32F1-4DD1-8835-F7453DE03875}" dt="2024-04-14T19:55:18.971" v="1476"/>
          <ac:picMkLst>
            <pc:docMk/>
            <pc:sldMk cId="4264665853" sldId="684"/>
            <ac:picMk id="4" creationId="{8896357D-E198-4149-5692-1AF1A076DB1A}"/>
          </ac:picMkLst>
        </pc:picChg>
        <pc:picChg chg="add mod">
          <ac:chgData name="Jinhong Brejnholt (JINB)" userId="b8219c71-9da7-4a12-aded-a071d88b9102" providerId="ADAL" clId="{5C34A950-32F1-4DD1-8835-F7453DE03875}" dt="2024-04-12T09:51:28.579" v="490" actId="26606"/>
          <ac:picMkLst>
            <pc:docMk/>
            <pc:sldMk cId="4264665853" sldId="684"/>
            <ac:picMk id="9218" creationId="{9C52F29A-C66A-C639-367E-D7B37ED6107F}"/>
          </ac:picMkLst>
        </pc:picChg>
      </pc:sldChg>
      <pc:sldChg chg="addSp delSp modSp new add del mod">
        <pc:chgData name="Jinhong Brejnholt (JINB)" userId="b8219c71-9da7-4a12-aded-a071d88b9102" providerId="ADAL" clId="{5C34A950-32F1-4DD1-8835-F7453DE03875}" dt="2024-04-12T11:21:15.255" v="537" actId="47"/>
        <pc:sldMkLst>
          <pc:docMk/>
          <pc:sldMk cId="580847372" sldId="685"/>
        </pc:sldMkLst>
        <pc:spChg chg="del">
          <ac:chgData name="Jinhong Brejnholt (JINB)" userId="b8219c71-9da7-4a12-aded-a071d88b9102" providerId="ADAL" clId="{5C34A950-32F1-4DD1-8835-F7453DE03875}" dt="2024-04-12T09:53:06.565" v="493" actId="478"/>
          <ac:spMkLst>
            <pc:docMk/>
            <pc:sldMk cId="580847372" sldId="685"/>
            <ac:spMk id="2" creationId="{65D4A01C-B67C-591F-CCB8-CF452FB010E5}"/>
          </ac:spMkLst>
        </pc:spChg>
        <pc:spChg chg="del">
          <ac:chgData name="Jinhong Brejnholt (JINB)" userId="b8219c71-9da7-4a12-aded-a071d88b9102" providerId="ADAL" clId="{5C34A950-32F1-4DD1-8835-F7453DE03875}" dt="2024-04-12T09:52:59.838" v="492"/>
          <ac:spMkLst>
            <pc:docMk/>
            <pc:sldMk cId="580847372" sldId="685"/>
            <ac:spMk id="3" creationId="{468DBCD8-7898-B6FA-AD8C-552C8AA4480B}"/>
          </ac:spMkLst>
        </pc:spChg>
        <pc:picChg chg="add mod">
          <ac:chgData name="Jinhong Brejnholt (JINB)" userId="b8219c71-9da7-4a12-aded-a071d88b9102" providerId="ADAL" clId="{5C34A950-32F1-4DD1-8835-F7453DE03875}" dt="2024-04-12T09:52:59.838" v="492"/>
          <ac:picMkLst>
            <pc:docMk/>
            <pc:sldMk cId="580847372" sldId="685"/>
            <ac:picMk id="10242" creationId="{EB2CC94D-C80D-D6A8-4862-E41B18E8CD75}"/>
          </ac:picMkLst>
        </pc:picChg>
      </pc:sldChg>
      <pc:sldChg chg="addSp modSp add modAnim modNotesTx">
        <pc:chgData name="Jinhong Brejnholt (JINB)" userId="b8219c71-9da7-4a12-aded-a071d88b9102" providerId="ADAL" clId="{5C34A950-32F1-4DD1-8835-F7453DE03875}" dt="2024-04-14T19:55:20.444" v="1477"/>
        <pc:sldMkLst>
          <pc:docMk/>
          <pc:sldMk cId="1405220881" sldId="686"/>
        </pc:sldMkLst>
        <pc:spChg chg="add mod">
          <ac:chgData name="Jinhong Brejnholt (JINB)" userId="b8219c71-9da7-4a12-aded-a071d88b9102" providerId="ADAL" clId="{5C34A950-32F1-4DD1-8835-F7453DE03875}" dt="2024-04-14T19:55:20.444" v="1477"/>
          <ac:spMkLst>
            <pc:docMk/>
            <pc:sldMk cId="1405220881" sldId="686"/>
            <ac:spMk id="3" creationId="{C8751958-675B-E406-FE8B-D72E146B5DFA}"/>
          </ac:spMkLst>
        </pc:spChg>
        <pc:picChg chg="add mod">
          <ac:chgData name="Jinhong Brejnholt (JINB)" userId="b8219c71-9da7-4a12-aded-a071d88b9102" providerId="ADAL" clId="{5C34A950-32F1-4DD1-8835-F7453DE03875}" dt="2024-04-14T19:49:13.516" v="1433"/>
          <ac:picMkLst>
            <pc:docMk/>
            <pc:sldMk cId="1405220881" sldId="686"/>
            <ac:picMk id="2" creationId="{702F9C8A-BAC4-9D5A-DF82-BE109C12905D}"/>
          </ac:picMkLst>
        </pc:picChg>
        <pc:picChg chg="add mod">
          <ac:chgData name="Jinhong Brejnholt (JINB)" userId="b8219c71-9da7-4a12-aded-a071d88b9102" providerId="ADAL" clId="{5C34A950-32F1-4DD1-8835-F7453DE03875}" dt="2024-04-14T19:55:20.444" v="1477"/>
          <ac:picMkLst>
            <pc:docMk/>
            <pc:sldMk cId="1405220881" sldId="686"/>
            <ac:picMk id="4" creationId="{BD8078A9-F1A0-B9B5-BB48-2C22948C5E41}"/>
          </ac:picMkLst>
        </pc:picChg>
        <pc:picChg chg="mod">
          <ac:chgData name="Jinhong Brejnholt (JINB)" userId="b8219c71-9da7-4a12-aded-a071d88b9102" providerId="ADAL" clId="{5C34A950-32F1-4DD1-8835-F7453DE03875}" dt="2024-04-12T09:58:04.559" v="517" actId="1076"/>
          <ac:picMkLst>
            <pc:docMk/>
            <pc:sldMk cId="1405220881" sldId="686"/>
            <ac:picMk id="10242" creationId="{EB2CC94D-C80D-D6A8-4862-E41B18E8CD75}"/>
          </ac:picMkLst>
        </pc:picChg>
        <pc:picChg chg="add mod">
          <ac:chgData name="Jinhong Brejnholt (JINB)" userId="b8219c71-9da7-4a12-aded-a071d88b9102" providerId="ADAL" clId="{5C34A950-32F1-4DD1-8835-F7453DE03875}" dt="2024-04-12T09:58:07.181" v="518" actId="1076"/>
          <ac:picMkLst>
            <pc:docMk/>
            <pc:sldMk cId="1405220881" sldId="686"/>
            <ac:picMk id="11266" creationId="{82FF2167-9AFF-F381-07DF-A5F4388C40CE}"/>
          </ac:picMkLst>
        </pc:picChg>
        <pc:picChg chg="add mod">
          <ac:chgData name="Jinhong Brejnholt (JINB)" userId="b8219c71-9da7-4a12-aded-a071d88b9102" providerId="ADAL" clId="{5C34A950-32F1-4DD1-8835-F7453DE03875}" dt="2024-04-12T09:58:54.045" v="530" actId="1076"/>
          <ac:picMkLst>
            <pc:docMk/>
            <pc:sldMk cId="1405220881" sldId="686"/>
            <ac:picMk id="11268" creationId="{B0253B27-03E2-119C-0A62-9F4CADDD7F93}"/>
          </ac:picMkLst>
        </pc:picChg>
      </pc:sldChg>
      <pc:sldChg chg="addSp modSp add del">
        <pc:chgData name="Jinhong Brejnholt (JINB)" userId="b8219c71-9da7-4a12-aded-a071d88b9102" providerId="ADAL" clId="{5C34A950-32F1-4DD1-8835-F7453DE03875}" dt="2024-04-12T11:20:01.133" v="536" actId="47"/>
        <pc:sldMkLst>
          <pc:docMk/>
          <pc:sldMk cId="2005465875" sldId="687"/>
        </pc:sldMkLst>
        <pc:picChg chg="mod">
          <ac:chgData name="Jinhong Brejnholt (JINB)" userId="b8219c71-9da7-4a12-aded-a071d88b9102" providerId="ADAL" clId="{5C34A950-32F1-4DD1-8835-F7453DE03875}" dt="2024-04-12T09:55:50.321" v="505" actId="1076"/>
          <ac:picMkLst>
            <pc:docMk/>
            <pc:sldMk cId="2005465875" sldId="687"/>
            <ac:picMk id="4" creationId="{C1B59C69-314B-7E90-C198-8B6FDEA2F554}"/>
          </ac:picMkLst>
        </pc:picChg>
        <pc:picChg chg="add mod">
          <ac:chgData name="Jinhong Brejnholt (JINB)" userId="b8219c71-9da7-4a12-aded-a071d88b9102" providerId="ADAL" clId="{5C34A950-32F1-4DD1-8835-F7453DE03875}" dt="2024-04-12T09:57:42.218" v="511" actId="732"/>
          <ac:picMkLst>
            <pc:docMk/>
            <pc:sldMk cId="2005465875" sldId="687"/>
            <ac:picMk id="12290" creationId="{327CC941-56F8-0984-9B1F-ABCD7122CCF1}"/>
          </ac:picMkLst>
        </pc:picChg>
      </pc:sldChg>
      <pc:sldChg chg="addSp delSp modSp add mod modAnim">
        <pc:chgData name="Jinhong Brejnholt (JINB)" userId="b8219c71-9da7-4a12-aded-a071d88b9102" providerId="ADAL" clId="{5C34A950-32F1-4DD1-8835-F7453DE03875}" dt="2024-04-14T19:55:22.002" v="1478"/>
        <pc:sldMkLst>
          <pc:docMk/>
          <pc:sldMk cId="1111756105" sldId="688"/>
        </pc:sldMkLst>
        <pc:spChg chg="add mod">
          <ac:chgData name="Jinhong Brejnholt (JINB)" userId="b8219c71-9da7-4a12-aded-a071d88b9102" providerId="ADAL" clId="{5C34A950-32F1-4DD1-8835-F7453DE03875}" dt="2024-04-12T11:22:46.316" v="578" actId="1076"/>
          <ac:spMkLst>
            <pc:docMk/>
            <pc:sldMk cId="1111756105" sldId="688"/>
            <ac:spMk id="3" creationId="{195DA0BC-FA1B-6982-ADD1-D9A3B41257E7}"/>
          </ac:spMkLst>
        </pc:spChg>
        <pc:spChg chg="add mod">
          <ac:chgData name="Jinhong Brejnholt (JINB)" userId="b8219c71-9da7-4a12-aded-a071d88b9102" providerId="ADAL" clId="{5C34A950-32F1-4DD1-8835-F7453DE03875}" dt="2024-04-12T11:23:18.295" v="596" actId="20577"/>
          <ac:spMkLst>
            <pc:docMk/>
            <pc:sldMk cId="1111756105" sldId="688"/>
            <ac:spMk id="4" creationId="{07EC7034-25EF-8950-C485-40E34A287496}"/>
          </ac:spMkLst>
        </pc:spChg>
        <pc:spChg chg="add mod">
          <ac:chgData name="Jinhong Brejnholt (JINB)" userId="b8219c71-9da7-4a12-aded-a071d88b9102" providerId="ADAL" clId="{5C34A950-32F1-4DD1-8835-F7453DE03875}" dt="2024-04-12T11:23:29.329" v="610" actId="20577"/>
          <ac:spMkLst>
            <pc:docMk/>
            <pc:sldMk cId="1111756105" sldId="688"/>
            <ac:spMk id="5" creationId="{478F1733-2BC9-0B0C-F8B5-8DF1CBAF19E9}"/>
          </ac:spMkLst>
        </pc:spChg>
        <pc:spChg chg="add mod">
          <ac:chgData name="Jinhong Brejnholt (JINB)" userId="b8219c71-9da7-4a12-aded-a071d88b9102" providerId="ADAL" clId="{5C34A950-32F1-4DD1-8835-F7453DE03875}" dt="2024-04-12T11:23:39.158" v="619" actId="20577"/>
          <ac:spMkLst>
            <pc:docMk/>
            <pc:sldMk cId="1111756105" sldId="688"/>
            <ac:spMk id="6" creationId="{9E6CBE3B-4CED-82CE-BC54-39700BCF00BE}"/>
          </ac:spMkLst>
        </pc:spChg>
        <pc:spChg chg="add mod">
          <ac:chgData name="Jinhong Brejnholt (JINB)" userId="b8219c71-9da7-4a12-aded-a071d88b9102" providerId="ADAL" clId="{5C34A950-32F1-4DD1-8835-F7453DE03875}" dt="2024-04-14T19:55:22.002" v="1478"/>
          <ac:spMkLst>
            <pc:docMk/>
            <pc:sldMk cId="1111756105" sldId="688"/>
            <ac:spMk id="8" creationId="{3ADE7DDE-5877-F924-109E-570354ABAC62}"/>
          </ac:spMkLst>
        </pc:spChg>
        <pc:picChg chg="add mod">
          <ac:chgData name="Jinhong Brejnholt (JINB)" userId="b8219c71-9da7-4a12-aded-a071d88b9102" providerId="ADAL" clId="{5C34A950-32F1-4DD1-8835-F7453DE03875}" dt="2024-04-12T09:59:08.034" v="534" actId="1076"/>
          <ac:picMkLst>
            <pc:docMk/>
            <pc:sldMk cId="1111756105" sldId="688"/>
            <ac:picMk id="2" creationId="{710F229F-52E4-19AA-F17E-8403C57801CA}"/>
          </ac:picMkLst>
        </pc:picChg>
        <pc:picChg chg="add mod">
          <ac:chgData name="Jinhong Brejnholt (JINB)" userId="b8219c71-9da7-4a12-aded-a071d88b9102" providerId="ADAL" clId="{5C34A950-32F1-4DD1-8835-F7453DE03875}" dt="2024-04-14T19:49:16.438" v="1434"/>
          <ac:picMkLst>
            <pc:docMk/>
            <pc:sldMk cId="1111756105" sldId="688"/>
            <ac:picMk id="7" creationId="{5141CC7D-9D32-8752-F062-2BAB15A4DDAA}"/>
          </ac:picMkLst>
        </pc:picChg>
        <pc:picChg chg="add mod">
          <ac:chgData name="Jinhong Brejnholt (JINB)" userId="b8219c71-9da7-4a12-aded-a071d88b9102" providerId="ADAL" clId="{5C34A950-32F1-4DD1-8835-F7453DE03875}" dt="2024-04-14T19:55:22.002" v="1478"/>
          <ac:picMkLst>
            <pc:docMk/>
            <pc:sldMk cId="1111756105" sldId="688"/>
            <ac:picMk id="9" creationId="{24061BAC-6F74-E606-0A18-0B06859C0667}"/>
          </ac:picMkLst>
        </pc:picChg>
        <pc:picChg chg="del">
          <ac:chgData name="Jinhong Brejnholt (JINB)" userId="b8219c71-9da7-4a12-aded-a071d88b9102" providerId="ADAL" clId="{5C34A950-32F1-4DD1-8835-F7453DE03875}" dt="2024-04-12T09:58:58.935" v="532" actId="478"/>
          <ac:picMkLst>
            <pc:docMk/>
            <pc:sldMk cId="1111756105" sldId="688"/>
            <ac:picMk id="11266" creationId="{82FF2167-9AFF-F381-07DF-A5F4388C40CE}"/>
          </ac:picMkLst>
        </pc:picChg>
        <pc:picChg chg="del">
          <ac:chgData name="Jinhong Brejnholt (JINB)" userId="b8219c71-9da7-4a12-aded-a071d88b9102" providerId="ADAL" clId="{5C34A950-32F1-4DD1-8835-F7453DE03875}" dt="2024-04-12T09:58:58.208" v="531" actId="478"/>
          <ac:picMkLst>
            <pc:docMk/>
            <pc:sldMk cId="1111756105" sldId="688"/>
            <ac:picMk id="11268" creationId="{B0253B27-03E2-119C-0A62-9F4CADDD7F93}"/>
          </ac:picMkLst>
        </pc:picChg>
      </pc:sldChg>
      <pc:sldChg chg="addSp delSp modSp new mod modAnim">
        <pc:chgData name="Jinhong Brejnholt (JINB)" userId="b8219c71-9da7-4a12-aded-a071d88b9102" providerId="ADAL" clId="{5C34A950-32F1-4DD1-8835-F7453DE03875}" dt="2024-04-14T19:55:27.346" v="1480"/>
        <pc:sldMkLst>
          <pc:docMk/>
          <pc:sldMk cId="905691886" sldId="689"/>
        </pc:sldMkLst>
        <pc:spChg chg="del">
          <ac:chgData name="Jinhong Brejnholt (JINB)" userId="b8219c71-9da7-4a12-aded-a071d88b9102" providerId="ADAL" clId="{5C34A950-32F1-4DD1-8835-F7453DE03875}" dt="2024-04-12T11:26:47.717" v="629" actId="478"/>
          <ac:spMkLst>
            <pc:docMk/>
            <pc:sldMk cId="905691886" sldId="689"/>
            <ac:spMk id="3" creationId="{D3B19BBA-A7C2-5237-3A62-9A482D022851}"/>
          </ac:spMkLst>
        </pc:spChg>
        <pc:spChg chg="add mod">
          <ac:chgData name="Jinhong Brejnholt (JINB)" userId="b8219c71-9da7-4a12-aded-a071d88b9102" providerId="ADAL" clId="{5C34A950-32F1-4DD1-8835-F7453DE03875}" dt="2024-04-12T11:27:31.468" v="643" actId="17032"/>
          <ac:spMkLst>
            <pc:docMk/>
            <pc:sldMk cId="905691886" sldId="689"/>
            <ac:spMk id="4" creationId="{64A7AA04-EF34-619C-17D0-184B87E53B2A}"/>
          </ac:spMkLst>
        </pc:spChg>
        <pc:spChg chg="add mod">
          <ac:chgData name="Jinhong Brejnholt (JINB)" userId="b8219c71-9da7-4a12-aded-a071d88b9102" providerId="ADAL" clId="{5C34A950-32F1-4DD1-8835-F7453DE03875}" dt="2024-04-13T19:24:12.250" v="1227" actId="20577"/>
          <ac:spMkLst>
            <pc:docMk/>
            <pc:sldMk cId="905691886" sldId="689"/>
            <ac:spMk id="5" creationId="{6BC3C2D7-2A82-DE08-2626-CBB21FB799DA}"/>
          </ac:spMkLst>
        </pc:spChg>
        <pc:spChg chg="add mod">
          <ac:chgData name="Jinhong Brejnholt (JINB)" userId="b8219c71-9da7-4a12-aded-a071d88b9102" providerId="ADAL" clId="{5C34A950-32F1-4DD1-8835-F7453DE03875}" dt="2024-04-12T11:28:10.686" v="666" actId="20577"/>
          <ac:spMkLst>
            <pc:docMk/>
            <pc:sldMk cId="905691886" sldId="689"/>
            <ac:spMk id="6" creationId="{C9C826C9-9FFF-973F-AD25-B47EF8F0DDED}"/>
          </ac:spMkLst>
        </pc:spChg>
        <pc:spChg chg="add mod">
          <ac:chgData name="Jinhong Brejnholt (JINB)" userId="b8219c71-9da7-4a12-aded-a071d88b9102" providerId="ADAL" clId="{5C34A950-32F1-4DD1-8835-F7453DE03875}" dt="2024-04-12T11:28:26.922" v="676" actId="20577"/>
          <ac:spMkLst>
            <pc:docMk/>
            <pc:sldMk cId="905691886" sldId="689"/>
            <ac:spMk id="7" creationId="{D071C9C5-55FE-AA75-2A7E-CED30B9C7EFD}"/>
          </ac:spMkLst>
        </pc:spChg>
        <pc:spChg chg="add mod">
          <ac:chgData name="Jinhong Brejnholt (JINB)" userId="b8219c71-9da7-4a12-aded-a071d88b9102" providerId="ADAL" clId="{5C34A950-32F1-4DD1-8835-F7453DE03875}" dt="2024-04-12T11:30:00.183" v="774" actId="17032"/>
          <ac:spMkLst>
            <pc:docMk/>
            <pc:sldMk cId="905691886" sldId="689"/>
            <ac:spMk id="8" creationId="{C3B16DEF-E12E-95E0-9B0E-343F30898ADE}"/>
          </ac:spMkLst>
        </pc:spChg>
        <pc:spChg chg="add mod">
          <ac:chgData name="Jinhong Brejnholt (JINB)" userId="b8219c71-9da7-4a12-aded-a071d88b9102" providerId="ADAL" clId="{5C34A950-32F1-4DD1-8835-F7453DE03875}" dt="2024-04-12T11:30:02.056" v="775" actId="17032"/>
          <ac:spMkLst>
            <pc:docMk/>
            <pc:sldMk cId="905691886" sldId="689"/>
            <ac:spMk id="9" creationId="{E40FB983-A399-5508-23E1-3C8A83D4B26D}"/>
          </ac:spMkLst>
        </pc:spChg>
        <pc:spChg chg="add mod">
          <ac:chgData name="Jinhong Brejnholt (JINB)" userId="b8219c71-9da7-4a12-aded-a071d88b9102" providerId="ADAL" clId="{5C34A950-32F1-4DD1-8835-F7453DE03875}" dt="2024-04-14T19:55:27.346" v="1480"/>
          <ac:spMkLst>
            <pc:docMk/>
            <pc:sldMk cId="905691886" sldId="689"/>
            <ac:spMk id="10" creationId="{9A845987-9574-1E98-2E1D-50BFF1D37F10}"/>
          </ac:spMkLst>
        </pc:spChg>
        <pc:picChg chg="add mod">
          <ac:chgData name="Jinhong Brejnholt (JINB)" userId="b8219c71-9da7-4a12-aded-a071d88b9102" providerId="ADAL" clId="{5C34A950-32F1-4DD1-8835-F7453DE03875}" dt="2024-04-14T19:49:21.595" v="1436"/>
          <ac:picMkLst>
            <pc:docMk/>
            <pc:sldMk cId="905691886" sldId="689"/>
            <ac:picMk id="3" creationId="{641D3687-A65E-8A75-DF91-A3C5BB232E6A}"/>
          </ac:picMkLst>
        </pc:picChg>
        <pc:picChg chg="add mod">
          <ac:chgData name="Jinhong Brejnholt (JINB)" userId="b8219c71-9da7-4a12-aded-a071d88b9102" providerId="ADAL" clId="{5C34A950-32F1-4DD1-8835-F7453DE03875}" dt="2024-04-14T19:55:27.346" v="1480"/>
          <ac:picMkLst>
            <pc:docMk/>
            <pc:sldMk cId="905691886" sldId="689"/>
            <ac:picMk id="11" creationId="{8266C2B0-9CC8-22CC-969A-DAC4313A38B1}"/>
          </ac:picMkLst>
        </pc:picChg>
        <pc:picChg chg="add mod">
          <ac:chgData name="Jinhong Brejnholt (JINB)" userId="b8219c71-9da7-4a12-aded-a071d88b9102" providerId="ADAL" clId="{5C34A950-32F1-4DD1-8835-F7453DE03875}" dt="2024-04-12T11:26:53.617" v="630" actId="1076"/>
          <ac:picMkLst>
            <pc:docMk/>
            <pc:sldMk cId="905691886" sldId="689"/>
            <ac:picMk id="14338" creationId="{07B3422C-3DD7-F77B-8027-5C63CB1EADAE}"/>
          </ac:picMkLst>
        </pc:picChg>
      </pc:sldChg>
      <pc:sldChg chg="addSp delSp modSp new mod setBg">
        <pc:chgData name="Jinhong Brejnholt (JINB)" userId="b8219c71-9da7-4a12-aded-a071d88b9102" providerId="ADAL" clId="{5C34A950-32F1-4DD1-8835-F7453DE03875}" dt="2024-04-14T19:55:25.034" v="1479"/>
        <pc:sldMkLst>
          <pc:docMk/>
          <pc:sldMk cId="3943347913" sldId="690"/>
        </pc:sldMkLst>
        <pc:spChg chg="del">
          <ac:chgData name="Jinhong Brejnholt (JINB)" userId="b8219c71-9da7-4a12-aded-a071d88b9102" providerId="ADAL" clId="{5C34A950-32F1-4DD1-8835-F7453DE03875}" dt="2024-04-12T11:25:26.690" v="625" actId="26606"/>
          <ac:spMkLst>
            <pc:docMk/>
            <pc:sldMk cId="3943347913" sldId="690"/>
            <ac:spMk id="2" creationId="{E2DCCF29-44BF-1508-29E3-A7BB65CCAC74}"/>
          </ac:spMkLst>
        </pc:spChg>
        <pc:spChg chg="del">
          <ac:chgData name="Jinhong Brejnholt (JINB)" userId="b8219c71-9da7-4a12-aded-a071d88b9102" providerId="ADAL" clId="{5C34A950-32F1-4DD1-8835-F7453DE03875}" dt="2024-04-12T11:25:24.136" v="624"/>
          <ac:spMkLst>
            <pc:docMk/>
            <pc:sldMk cId="3943347913" sldId="690"/>
            <ac:spMk id="3" creationId="{8AAAC43D-6851-9244-9FE5-342C136A02B6}"/>
          </ac:spMkLst>
        </pc:spChg>
        <pc:spChg chg="add mod">
          <ac:chgData name="Jinhong Brejnholt (JINB)" userId="b8219c71-9da7-4a12-aded-a071d88b9102" providerId="ADAL" clId="{5C34A950-32F1-4DD1-8835-F7453DE03875}" dt="2024-04-14T19:55:25.034" v="1479"/>
          <ac:spMkLst>
            <pc:docMk/>
            <pc:sldMk cId="3943347913" sldId="690"/>
            <ac:spMk id="4" creationId="{087ABCF8-718B-F25A-F14F-3C0118050E66}"/>
          </ac:spMkLst>
        </pc:spChg>
        <pc:spChg chg="add del mod">
          <ac:chgData name="Jinhong Brejnholt (JINB)" userId="b8219c71-9da7-4a12-aded-a071d88b9102" providerId="ADAL" clId="{5C34A950-32F1-4DD1-8835-F7453DE03875}" dt="2024-04-12T11:26:39.585" v="628" actId="26606"/>
          <ac:spMkLst>
            <pc:docMk/>
            <pc:sldMk cId="3943347913" sldId="690"/>
            <ac:spMk id="4" creationId="{D9B53014-A05F-87C0-58F6-9D59856B0D7B}"/>
          </ac:spMkLst>
        </pc:spChg>
        <pc:spChg chg="add del">
          <ac:chgData name="Jinhong Brejnholt (JINB)" userId="b8219c71-9da7-4a12-aded-a071d88b9102" providerId="ADAL" clId="{5C34A950-32F1-4DD1-8835-F7453DE03875}" dt="2024-04-12T11:26:39.585" v="628" actId="26606"/>
          <ac:spMkLst>
            <pc:docMk/>
            <pc:sldMk cId="3943347913" sldId="690"/>
            <ac:spMk id="16391" creationId="{E722B2DD-E14D-4972-9D98-5D6E61B1B2D2}"/>
          </ac:spMkLst>
        </pc:spChg>
        <pc:spChg chg="add del">
          <ac:chgData name="Jinhong Brejnholt (JINB)" userId="b8219c71-9da7-4a12-aded-a071d88b9102" providerId="ADAL" clId="{5C34A950-32F1-4DD1-8835-F7453DE03875}" dt="2024-04-12T11:26:39.585" v="628" actId="26606"/>
          <ac:spMkLst>
            <pc:docMk/>
            <pc:sldMk cId="3943347913" sldId="690"/>
            <ac:spMk id="16393" creationId="{0CFB124C-4B0C-4A81-8633-17257B151642}"/>
          </ac:spMkLst>
        </pc:spChg>
        <pc:spChg chg="add">
          <ac:chgData name="Jinhong Brejnholt (JINB)" userId="b8219c71-9da7-4a12-aded-a071d88b9102" providerId="ADAL" clId="{5C34A950-32F1-4DD1-8835-F7453DE03875}" dt="2024-04-12T11:26:39.585" v="628" actId="26606"/>
          <ac:spMkLst>
            <pc:docMk/>
            <pc:sldMk cId="3943347913" sldId="690"/>
            <ac:spMk id="16398" creationId="{E2BA2BD9-7B54-4190-8F06-3EF3658A0020}"/>
          </ac:spMkLst>
        </pc:spChg>
        <pc:picChg chg="add del mod">
          <ac:chgData name="Jinhong Brejnholt (JINB)" userId="b8219c71-9da7-4a12-aded-a071d88b9102" providerId="ADAL" clId="{5C34A950-32F1-4DD1-8835-F7453DE03875}" dt="2024-04-14T19:51:23.300" v="1460" actId="478"/>
          <ac:picMkLst>
            <pc:docMk/>
            <pc:sldMk cId="3943347913" sldId="690"/>
            <ac:picMk id="2" creationId="{9A37E85F-1215-7186-7981-F84EA1CFBBD4}"/>
          </ac:picMkLst>
        </pc:picChg>
        <pc:picChg chg="add mod">
          <ac:chgData name="Jinhong Brejnholt (JINB)" userId="b8219c71-9da7-4a12-aded-a071d88b9102" providerId="ADAL" clId="{5C34A950-32F1-4DD1-8835-F7453DE03875}" dt="2024-04-14T19:51:21.802" v="1459"/>
          <ac:picMkLst>
            <pc:docMk/>
            <pc:sldMk cId="3943347913" sldId="690"/>
            <ac:picMk id="3" creationId="{34B8CA0E-AAFE-B205-40AE-97B36C351A76}"/>
          </ac:picMkLst>
        </pc:picChg>
        <pc:picChg chg="add mod">
          <ac:chgData name="Jinhong Brejnholt (JINB)" userId="b8219c71-9da7-4a12-aded-a071d88b9102" providerId="ADAL" clId="{5C34A950-32F1-4DD1-8835-F7453DE03875}" dt="2024-04-14T19:55:25.034" v="1479"/>
          <ac:picMkLst>
            <pc:docMk/>
            <pc:sldMk cId="3943347913" sldId="690"/>
            <ac:picMk id="5" creationId="{DC1C11B7-E6EC-6DCE-F1E9-3F726E227C37}"/>
          </ac:picMkLst>
        </pc:picChg>
        <pc:picChg chg="add mod">
          <ac:chgData name="Jinhong Brejnholt (JINB)" userId="b8219c71-9da7-4a12-aded-a071d88b9102" providerId="ADAL" clId="{5C34A950-32F1-4DD1-8835-F7453DE03875}" dt="2024-04-12T11:26:39.585" v="628" actId="26606"/>
          <ac:picMkLst>
            <pc:docMk/>
            <pc:sldMk cId="3943347913" sldId="690"/>
            <ac:picMk id="6" creationId="{38370EF7-D4C3-37B0-B2A7-C14B322B07AC}"/>
          </ac:picMkLst>
        </pc:picChg>
        <pc:picChg chg="add del mod">
          <ac:chgData name="Jinhong Brejnholt (JINB)" userId="b8219c71-9da7-4a12-aded-a071d88b9102" providerId="ADAL" clId="{5C34A950-32F1-4DD1-8835-F7453DE03875}" dt="2024-04-12T11:26:25.117" v="626" actId="478"/>
          <ac:picMkLst>
            <pc:docMk/>
            <pc:sldMk cId="3943347913" sldId="690"/>
            <ac:picMk id="16386" creationId="{80AA1D64-D69A-8814-7AB5-B8F1540F1374}"/>
          </ac:picMkLst>
        </pc:picChg>
      </pc:sldChg>
      <pc:sldChg chg="addSp delSp modSp new mod">
        <pc:chgData name="Jinhong Brejnholt (JINB)" userId="b8219c71-9da7-4a12-aded-a071d88b9102" providerId="ADAL" clId="{5C34A950-32F1-4DD1-8835-F7453DE03875}" dt="2024-04-14T19:55:28.942" v="1481"/>
        <pc:sldMkLst>
          <pc:docMk/>
          <pc:sldMk cId="1337569324" sldId="691"/>
        </pc:sldMkLst>
        <pc:spChg chg="del">
          <ac:chgData name="Jinhong Brejnholt (JINB)" userId="b8219c71-9da7-4a12-aded-a071d88b9102" providerId="ADAL" clId="{5C34A950-32F1-4DD1-8835-F7453DE03875}" dt="2024-04-12T11:30:33.875" v="780" actId="478"/>
          <ac:spMkLst>
            <pc:docMk/>
            <pc:sldMk cId="1337569324" sldId="691"/>
            <ac:spMk id="2" creationId="{39D40A3B-8310-3F9F-567D-DAC15B1C606E}"/>
          </ac:spMkLst>
        </pc:spChg>
        <pc:spChg chg="del">
          <ac:chgData name="Jinhong Brejnholt (JINB)" userId="b8219c71-9da7-4a12-aded-a071d88b9102" providerId="ADAL" clId="{5C34A950-32F1-4DD1-8835-F7453DE03875}" dt="2024-04-12T11:30:26.214" v="777"/>
          <ac:spMkLst>
            <pc:docMk/>
            <pc:sldMk cId="1337569324" sldId="691"/>
            <ac:spMk id="3" creationId="{476A0D38-51B3-9B7C-E88D-8A4B28A9E19A}"/>
          </ac:spMkLst>
        </pc:spChg>
        <pc:spChg chg="add mod">
          <ac:chgData name="Jinhong Brejnholt (JINB)" userId="b8219c71-9da7-4a12-aded-a071d88b9102" providerId="ADAL" clId="{5C34A950-32F1-4DD1-8835-F7453DE03875}" dt="2024-04-14T19:55:28.942" v="1481"/>
          <ac:spMkLst>
            <pc:docMk/>
            <pc:sldMk cId="1337569324" sldId="691"/>
            <ac:spMk id="33" creationId="{CF3545B3-EEBD-59D9-FED0-894CDDA9BFFF}"/>
          </ac:spMkLst>
        </pc:sp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2" creationId="{E09A75DB-8D4B-C0C5-F34F-B9AEC28B9703}"/>
          </ac:picMkLst>
        </pc:pic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3" creationId="{D544C527-A6FA-F107-1B75-ED64554F1FAF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4" creationId="{1BD040A5-0D16-4703-583B-329C216666C4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5" creationId="{806A9D23-F66B-6CAF-6164-CB0EDCA65D54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6" creationId="{4E3AAF59-98A8-DDE6-EC8C-A8B50F4561AE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7" creationId="{565A4B15-6701-7220-1BF6-3DC3A0F1B4A3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8" creationId="{7E1120CB-6F14-165A-6DAC-AFBB72830956}"/>
          </ac:picMkLst>
        </pc:picChg>
        <pc:picChg chg="add del mod">
          <ac:chgData name="Jinhong Brejnholt (JINB)" userId="b8219c71-9da7-4a12-aded-a071d88b9102" providerId="ADAL" clId="{5C34A950-32F1-4DD1-8835-F7453DE03875}" dt="2024-04-14T19:51:47.625" v="1461" actId="478"/>
          <ac:picMkLst>
            <pc:docMk/>
            <pc:sldMk cId="1337569324" sldId="691"/>
            <ac:picMk id="9" creationId="{8986BFE4-5086-2A63-24B2-ED3BF95B32D8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0" creationId="{35B4BBBA-3AC9-1AEC-C726-C7FB30F0556E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1" creationId="{D342C346-CF3E-42E5-B20E-25DEC894A8E8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2" creationId="{09C6BCB3-5629-84AD-77C8-6EB86DA8295A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3" creationId="{CEACB000-FB55-C499-9810-829870A8BA16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4" creationId="{BFFD0660-91B8-7103-1DAC-AA2CCECE7821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5" creationId="{48D52ED1-F717-8560-E124-2E104AF69903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6" creationId="{B410DFD8-01E3-9570-C95C-FE8F56AEBD46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7" creationId="{844741D7-DB93-359B-87A5-5BFCA5955E6A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8" creationId="{89E70194-A6D3-2B50-9433-D032E944A834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9" creationId="{0585A1C8-7D21-AED3-AB3C-CCC2E82CBCB7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0" creationId="{6C6CEF35-3258-EFEB-830B-CF63093119E7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1" creationId="{9B120118-8A16-0A80-18FE-18747BD0C31C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2" creationId="{0FECEB99-4676-6E58-4703-C75A1A4EF520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3" creationId="{4C4A645D-6C9C-2EB1-3DFE-81E6E301C2A6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4" creationId="{BE6CA637-8B68-720A-5E98-D55F7E9F61DE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5" creationId="{6A606BED-EE21-63A2-1199-B238E7BC8411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6" creationId="{54493656-2633-B03D-3706-F03A8912CB5E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7" creationId="{99559432-0ED9-26AF-D690-9F3230E02D2D}"/>
          </ac:picMkLst>
        </pc:pic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28" creationId="{2028D767-DD22-7DE5-1D7B-0CECB6A005EA}"/>
          </ac:picMkLst>
        </pc:pic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29" creationId="{EBB936DC-4BDC-0C84-D32E-4E1EF970FEC1}"/>
          </ac:picMkLst>
        </pc:pic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30" creationId="{56E498DA-BE8D-C8AC-DF58-99EEA4D6B176}"/>
          </ac:picMkLst>
        </pc:pic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31" creationId="{4E894F86-4275-408E-2CF2-CEEDF969C47F}"/>
          </ac:picMkLst>
        </pc:picChg>
        <pc:picChg chg="add mod">
          <ac:chgData name="Jinhong Brejnholt (JINB)" userId="b8219c71-9da7-4a12-aded-a071d88b9102" providerId="ADAL" clId="{5C34A950-32F1-4DD1-8835-F7453DE03875}" dt="2024-04-14T19:49:22.969" v="1437"/>
          <ac:picMkLst>
            <pc:docMk/>
            <pc:sldMk cId="1337569324" sldId="691"/>
            <ac:picMk id="32" creationId="{CF92D228-7FE3-34CE-3627-82BD7777A314}"/>
          </ac:picMkLst>
        </pc:picChg>
        <pc:picChg chg="add mod">
          <ac:chgData name="Jinhong Brejnholt (JINB)" userId="b8219c71-9da7-4a12-aded-a071d88b9102" providerId="ADAL" clId="{5C34A950-32F1-4DD1-8835-F7453DE03875}" dt="2024-04-14T19:55:28.942" v="1481"/>
          <ac:picMkLst>
            <pc:docMk/>
            <pc:sldMk cId="1337569324" sldId="691"/>
            <ac:picMk id="34" creationId="{F6136C99-F9E7-D99E-9BE4-3A2E1912920A}"/>
          </ac:picMkLst>
        </pc:picChg>
      </pc:sldChg>
      <pc:sldChg chg="addSp delSp modSp new mod setBg addAnim modAnim">
        <pc:chgData name="Jinhong Brejnholt (JINB)" userId="b8219c71-9da7-4a12-aded-a071d88b9102" providerId="ADAL" clId="{5C34A950-32F1-4DD1-8835-F7453DE03875}" dt="2024-04-14T19:55:30.737" v="1482"/>
        <pc:sldMkLst>
          <pc:docMk/>
          <pc:sldMk cId="4031328184" sldId="692"/>
        </pc:sldMkLst>
        <pc:spChg chg="add del mod">
          <ac:chgData name="Jinhong Brejnholt (JINB)" userId="b8219c71-9da7-4a12-aded-a071d88b9102" providerId="ADAL" clId="{5C34A950-32F1-4DD1-8835-F7453DE03875}" dt="2024-04-12T12:06:36.241" v="820" actId="26606"/>
          <ac:spMkLst>
            <pc:docMk/>
            <pc:sldMk cId="4031328184" sldId="692"/>
            <ac:spMk id="2" creationId="{D2C843D3-02DA-77E3-08A0-F19358A1D194}"/>
          </ac:spMkLst>
        </pc:spChg>
        <pc:spChg chg="add del">
          <ac:chgData name="Jinhong Brejnholt (JINB)" userId="b8219c71-9da7-4a12-aded-a071d88b9102" providerId="ADAL" clId="{5C34A950-32F1-4DD1-8835-F7453DE03875}" dt="2024-04-12T11:32:20.325" v="804"/>
          <ac:spMkLst>
            <pc:docMk/>
            <pc:sldMk cId="4031328184" sldId="692"/>
            <ac:spMk id="3" creationId="{6E70FD55-A153-BCEE-97DF-DE066CA3D19C}"/>
          </ac:spMkLst>
        </pc:spChg>
        <pc:spChg chg="add mod">
          <ac:chgData name="Jinhong Brejnholt (JINB)" userId="b8219c71-9da7-4a12-aded-a071d88b9102" providerId="ADAL" clId="{5C34A950-32F1-4DD1-8835-F7453DE03875}" dt="2024-04-14T19:55:30.737" v="1482"/>
          <ac:spMkLst>
            <pc:docMk/>
            <pc:sldMk cId="4031328184" sldId="692"/>
            <ac:spMk id="5" creationId="{E2129DBC-0748-C99E-47A4-FFBD68F4F6EF}"/>
          </ac:spMkLst>
        </pc:spChg>
        <pc:spChg chg="add del">
          <ac:chgData name="Jinhong Brejnholt (JINB)" userId="b8219c71-9da7-4a12-aded-a071d88b9102" providerId="ADAL" clId="{5C34A950-32F1-4DD1-8835-F7453DE03875}" dt="2024-04-12T11:31:51.684" v="798" actId="26606"/>
          <ac:spMkLst>
            <pc:docMk/>
            <pc:sldMk cId="4031328184" sldId="692"/>
            <ac:spMk id="17414" creationId="{6A904636-0DE7-68BB-3F62-368E77F738F1}"/>
          </ac:spMkLst>
        </pc:spChg>
        <pc:spChg chg="add del">
          <ac:chgData name="Jinhong Brejnholt (JINB)" userId="b8219c71-9da7-4a12-aded-a071d88b9102" providerId="ADAL" clId="{5C34A950-32F1-4DD1-8835-F7453DE03875}" dt="2024-04-12T11:31:50.239" v="796" actId="26606"/>
          <ac:spMkLst>
            <pc:docMk/>
            <pc:sldMk cId="4031328184" sldId="692"/>
            <ac:spMk id="17415" creationId="{C83A5C14-ED91-4CD1-809E-D29FF97C9AF5}"/>
          </ac:spMkLst>
        </pc:spChg>
        <pc:spChg chg="add del">
          <ac:chgData name="Jinhong Brejnholt (JINB)" userId="b8219c71-9da7-4a12-aded-a071d88b9102" providerId="ADAL" clId="{5C34A950-32F1-4DD1-8835-F7453DE03875}" dt="2024-04-12T12:06:29.176" v="819" actId="478"/>
          <ac:spMkLst>
            <pc:docMk/>
            <pc:sldMk cId="4031328184" sldId="692"/>
            <ac:spMk id="17416" creationId="{90BE56DA-9631-ED74-9457-D9F16B6D33A2}"/>
          </ac:spMkLst>
        </pc:spChg>
        <pc:spChg chg="add del">
          <ac:chgData name="Jinhong Brejnholt (JINB)" userId="b8219c71-9da7-4a12-aded-a071d88b9102" providerId="ADAL" clId="{5C34A950-32F1-4DD1-8835-F7453DE03875}" dt="2024-04-12T11:31:50.239" v="796" actId="26606"/>
          <ac:spMkLst>
            <pc:docMk/>
            <pc:sldMk cId="4031328184" sldId="692"/>
            <ac:spMk id="17417" creationId="{56065185-5C34-4F86-AA96-AA4D065B0EF4}"/>
          </ac:spMkLst>
        </pc:spChg>
        <pc:spChg chg="add del">
          <ac:chgData name="Jinhong Brejnholt (JINB)" userId="b8219c71-9da7-4a12-aded-a071d88b9102" providerId="ADAL" clId="{5C34A950-32F1-4DD1-8835-F7453DE03875}" dt="2024-04-12T12:06:36.241" v="820" actId="26606"/>
          <ac:spMkLst>
            <pc:docMk/>
            <pc:sldMk cId="4031328184" sldId="692"/>
            <ac:spMk id="17418" creationId="{C0763A76-9F1C-4FC5-82B7-DD475DA461B2}"/>
          </ac:spMkLst>
        </pc:spChg>
        <pc:spChg chg="add del">
          <ac:chgData name="Jinhong Brejnholt (JINB)" userId="b8219c71-9da7-4a12-aded-a071d88b9102" providerId="ADAL" clId="{5C34A950-32F1-4DD1-8835-F7453DE03875}" dt="2024-04-12T11:31:51.684" v="798" actId="26606"/>
          <ac:spMkLst>
            <pc:docMk/>
            <pc:sldMk cId="4031328184" sldId="692"/>
            <ac:spMk id="17419" creationId="{D4974D33-8DC5-464E-8C6D-BE58F0669C17}"/>
          </ac:spMkLst>
        </pc:spChg>
        <pc:spChg chg="add del">
          <ac:chgData name="Jinhong Brejnholt (JINB)" userId="b8219c71-9da7-4a12-aded-a071d88b9102" providerId="ADAL" clId="{5C34A950-32F1-4DD1-8835-F7453DE03875}" dt="2024-04-12T11:31:51.684" v="798" actId="26606"/>
          <ac:spMkLst>
            <pc:docMk/>
            <pc:sldMk cId="4031328184" sldId="692"/>
            <ac:spMk id="17420" creationId="{F13C74B1-5B17-4795-BED0-7140497B445A}"/>
          </ac:spMkLst>
        </pc:spChg>
        <pc:spChg chg="add del">
          <ac:chgData name="Jinhong Brejnholt (JINB)" userId="b8219c71-9da7-4a12-aded-a071d88b9102" providerId="ADAL" clId="{5C34A950-32F1-4DD1-8835-F7453DE03875}" dt="2024-04-12T11:31:51.684" v="798" actId="26606"/>
          <ac:spMkLst>
            <pc:docMk/>
            <pc:sldMk cId="4031328184" sldId="692"/>
            <ac:spMk id="17421" creationId="{D2C843D3-02DA-77E3-08A0-F19358A1D194}"/>
          </ac:spMkLst>
        </pc:spChg>
        <pc:spChg chg="add del">
          <ac:chgData name="Jinhong Brejnholt (JINB)" userId="b8219c71-9da7-4a12-aded-a071d88b9102" providerId="ADAL" clId="{5C34A950-32F1-4DD1-8835-F7453DE03875}" dt="2024-04-12T12:06:36.241" v="820" actId="26606"/>
          <ac:spMkLst>
            <pc:docMk/>
            <pc:sldMk cId="4031328184" sldId="692"/>
            <ac:spMk id="17422" creationId="{E81BF4F6-F2CF-4984-9D14-D6966D92F99F}"/>
          </ac:spMkLst>
        </pc:spChg>
        <pc:spChg chg="add del">
          <ac:chgData name="Jinhong Brejnholt (JINB)" userId="b8219c71-9da7-4a12-aded-a071d88b9102" providerId="ADAL" clId="{5C34A950-32F1-4DD1-8835-F7453DE03875}" dt="2024-04-12T11:31:59.093" v="800" actId="26606"/>
          <ac:spMkLst>
            <pc:docMk/>
            <pc:sldMk cId="4031328184" sldId="692"/>
            <ac:spMk id="17423" creationId="{9F79630B-0F0B-446E-A637-38FA8F61D10E}"/>
          </ac:spMkLst>
        </pc:spChg>
        <pc:spChg chg="add del">
          <ac:chgData name="Jinhong Brejnholt (JINB)" userId="b8219c71-9da7-4a12-aded-a071d88b9102" providerId="ADAL" clId="{5C34A950-32F1-4DD1-8835-F7453DE03875}" dt="2024-04-12T11:31:59.093" v="800" actId="26606"/>
          <ac:spMkLst>
            <pc:docMk/>
            <pc:sldMk cId="4031328184" sldId="692"/>
            <ac:spMk id="17424" creationId="{B3437C99-FC8E-4311-B48A-F0C4C329B154}"/>
          </ac:spMkLst>
        </pc:spChg>
        <pc:spChg chg="add del">
          <ac:chgData name="Jinhong Brejnholt (JINB)" userId="b8219c71-9da7-4a12-aded-a071d88b9102" providerId="ADAL" clId="{5C34A950-32F1-4DD1-8835-F7453DE03875}" dt="2024-04-12T11:31:59.093" v="800" actId="26606"/>
          <ac:spMkLst>
            <pc:docMk/>
            <pc:sldMk cId="4031328184" sldId="692"/>
            <ac:spMk id="17425" creationId="{D2C843D3-02DA-77E3-08A0-F19358A1D194}"/>
          </ac:spMkLst>
        </pc:spChg>
        <pc:spChg chg="add del">
          <ac:chgData name="Jinhong Brejnholt (JINB)" userId="b8219c71-9da7-4a12-aded-a071d88b9102" providerId="ADAL" clId="{5C34A950-32F1-4DD1-8835-F7453DE03875}" dt="2024-04-12T11:31:59.093" v="800" actId="26606"/>
          <ac:spMkLst>
            <pc:docMk/>
            <pc:sldMk cId="4031328184" sldId="692"/>
            <ac:spMk id="17426" creationId="{9CF55C21-3111-CC2A-3011-A950CF1A5CF4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28" creationId="{327D73B4-9F5C-4A64-A179-51B9500CB8B5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29" creationId="{D2C843D3-02DA-77E3-08A0-F19358A1D194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30" creationId="{C1F06963-6374-4B48-844F-071A9BAAAE02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31" creationId="{6CB927A4-E432-4310-9CD5-E89FF5063179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32" creationId="{1453BF6C-B012-48B7-B4E8-6D7AC7C27D02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33" creationId="{528E5023-2843-659F-EBC1-D83FC446B466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34" creationId="{E3020543-B24B-4EC4-8FFC-8DD88EEA91A8}"/>
          </ac:spMkLst>
        </pc:spChg>
        <pc:spChg chg="add">
          <ac:chgData name="Jinhong Brejnholt (JINB)" userId="b8219c71-9da7-4a12-aded-a071d88b9102" providerId="ADAL" clId="{5C34A950-32F1-4DD1-8835-F7453DE03875}" dt="2024-04-12T12:06:36.241" v="820" actId="26606"/>
          <ac:spMkLst>
            <pc:docMk/>
            <pc:sldMk cId="4031328184" sldId="692"/>
            <ac:spMk id="17435" creationId="{36C4118A-B523-45D9-B427-8E05B2DEA65C}"/>
          </ac:spMkLst>
        </pc:spChg>
        <pc:picChg chg="add del mod">
          <ac:chgData name="Jinhong Brejnholt (JINB)" userId="b8219c71-9da7-4a12-aded-a071d88b9102" providerId="ADAL" clId="{5C34A950-32F1-4DD1-8835-F7453DE03875}" dt="2024-04-14T19:51:15.517" v="1458" actId="478"/>
          <ac:picMkLst>
            <pc:docMk/>
            <pc:sldMk cId="4031328184" sldId="692"/>
            <ac:picMk id="3" creationId="{23360685-E5E6-F345-2C87-1A3CC69A0A72}"/>
          </ac:picMkLst>
        </pc:picChg>
        <pc:picChg chg="add mod">
          <ac:chgData name="Jinhong Brejnholt (JINB)" userId="b8219c71-9da7-4a12-aded-a071d88b9102" providerId="ADAL" clId="{5C34A950-32F1-4DD1-8835-F7453DE03875}" dt="2024-04-14T19:51:13.736" v="1457"/>
          <ac:picMkLst>
            <pc:docMk/>
            <pc:sldMk cId="4031328184" sldId="692"/>
            <ac:picMk id="4" creationId="{02B6D41F-8A65-C3E2-2F32-D9441B777A32}"/>
          </ac:picMkLst>
        </pc:picChg>
        <pc:picChg chg="add mod">
          <ac:chgData name="Jinhong Brejnholt (JINB)" userId="b8219c71-9da7-4a12-aded-a071d88b9102" providerId="ADAL" clId="{5C34A950-32F1-4DD1-8835-F7453DE03875}" dt="2024-04-14T19:55:30.737" v="1482"/>
          <ac:picMkLst>
            <pc:docMk/>
            <pc:sldMk cId="4031328184" sldId="692"/>
            <ac:picMk id="6" creationId="{36150BBD-14F7-000B-D4A0-4B3BDC3A70A8}"/>
          </ac:picMkLst>
        </pc:picChg>
        <pc:picChg chg="add mod">
          <ac:chgData name="Jinhong Brejnholt (JINB)" userId="b8219c71-9da7-4a12-aded-a071d88b9102" providerId="ADAL" clId="{5C34A950-32F1-4DD1-8835-F7453DE03875}" dt="2024-04-12T11:32:17.765" v="803"/>
          <ac:picMkLst>
            <pc:docMk/>
            <pc:sldMk cId="4031328184" sldId="692"/>
            <ac:picMk id="17410" creationId="{51464C76-D93E-1366-55CD-03DA8188F8AA}"/>
          </ac:picMkLst>
        </pc:picChg>
        <pc:picChg chg="add mod">
          <ac:chgData name="Jinhong Brejnholt (JINB)" userId="b8219c71-9da7-4a12-aded-a071d88b9102" providerId="ADAL" clId="{5C34A950-32F1-4DD1-8835-F7453DE03875}" dt="2024-04-12T12:06:36.241" v="820" actId="26606"/>
          <ac:picMkLst>
            <pc:docMk/>
            <pc:sldMk cId="4031328184" sldId="692"/>
            <ac:picMk id="17412" creationId="{A8EE382A-9612-7BDE-34E8-C38D1DB11C51}"/>
          </ac:picMkLst>
        </pc:picChg>
        <pc:cxnChg chg="add del">
          <ac:chgData name="Jinhong Brejnholt (JINB)" userId="b8219c71-9da7-4a12-aded-a071d88b9102" providerId="ADAL" clId="{5C34A950-32F1-4DD1-8835-F7453DE03875}" dt="2024-04-12T11:32:17.502" v="802" actId="26606"/>
          <ac:cxnSpMkLst>
            <pc:docMk/>
            <pc:sldMk cId="4031328184" sldId="692"/>
            <ac:cxnSpMk id="17427" creationId="{C49DA8F6-BCC1-4447-B54C-57856834B94B}"/>
          </ac:cxnSpMkLst>
        </pc:cxnChg>
      </pc:sldChg>
      <pc:sldChg chg="addSp delSp modSp new mod modAnim">
        <pc:chgData name="Jinhong Brejnholt (JINB)" userId="b8219c71-9da7-4a12-aded-a071d88b9102" providerId="ADAL" clId="{5C34A950-32F1-4DD1-8835-F7453DE03875}" dt="2024-04-14T19:49:39.313" v="1443"/>
        <pc:sldMkLst>
          <pc:docMk/>
          <pc:sldMk cId="806622807" sldId="693"/>
        </pc:sldMkLst>
        <pc:spChg chg="add del mod">
          <ac:chgData name="Jinhong Brejnholt (JINB)" userId="b8219c71-9da7-4a12-aded-a071d88b9102" providerId="ADAL" clId="{5C34A950-32F1-4DD1-8835-F7453DE03875}" dt="2024-04-13T12:57:42.327" v="870" actId="313"/>
          <ac:spMkLst>
            <pc:docMk/>
            <pc:sldMk cId="806622807" sldId="693"/>
            <ac:spMk id="2" creationId="{B9E4C2C5-4284-72D3-3741-2C4F5F2FAC5B}"/>
          </ac:spMkLst>
        </pc:spChg>
        <pc:spChg chg="add del mod">
          <ac:chgData name="Jinhong Brejnholt (JINB)" userId="b8219c71-9da7-4a12-aded-a071d88b9102" providerId="ADAL" clId="{5C34A950-32F1-4DD1-8835-F7453DE03875}" dt="2024-04-13T12:57:18.065" v="855" actId="478"/>
          <ac:spMkLst>
            <pc:docMk/>
            <pc:sldMk cId="806622807" sldId="693"/>
            <ac:spMk id="3" creationId="{5D54A755-51F3-2532-0014-EBA4BABF3080}"/>
          </ac:spMkLst>
        </pc:spChg>
        <pc:spChg chg="del">
          <ac:chgData name="Jinhong Brejnholt (JINB)" userId="b8219c71-9da7-4a12-aded-a071d88b9102" providerId="ADAL" clId="{5C34A950-32F1-4DD1-8835-F7453DE03875}" dt="2024-04-12T12:21:26.027" v="827"/>
          <ac:spMkLst>
            <pc:docMk/>
            <pc:sldMk cId="806622807" sldId="693"/>
            <ac:spMk id="3" creationId="{F3614F2F-1730-C8A8-35E1-CD463A621BE4}"/>
          </ac:spMkLst>
        </pc:spChg>
        <pc:spChg chg="add del mod">
          <ac:chgData name="Jinhong Brejnholt (JINB)" userId="b8219c71-9da7-4a12-aded-a071d88b9102" providerId="ADAL" clId="{5C34A950-32F1-4DD1-8835-F7453DE03875}" dt="2024-04-12T12:21:28.671" v="828" actId="478"/>
          <ac:spMkLst>
            <pc:docMk/>
            <pc:sldMk cId="806622807" sldId="693"/>
            <ac:spMk id="4" creationId="{64ACEC34-8C17-352A-EE5E-0127E5A5E26C}"/>
          </ac:spMkLst>
        </pc:spChg>
        <pc:spChg chg="add">
          <ac:chgData name="Jinhong Brejnholt (JINB)" userId="b8219c71-9da7-4a12-aded-a071d88b9102" providerId="ADAL" clId="{5C34A950-32F1-4DD1-8835-F7453DE03875}" dt="2024-04-12T12:21:30.979" v="829"/>
          <ac:spMkLst>
            <pc:docMk/>
            <pc:sldMk cId="806622807" sldId="693"/>
            <ac:spMk id="5" creationId="{889295B9-89B7-873A-2BBE-3BF498B1C321}"/>
          </ac:spMkLst>
        </pc:spChg>
        <pc:spChg chg="add del">
          <ac:chgData name="Jinhong Brejnholt (JINB)" userId="b8219c71-9da7-4a12-aded-a071d88b9102" providerId="ADAL" clId="{5C34A950-32F1-4DD1-8835-F7453DE03875}" dt="2024-04-12T12:21:40.348" v="831" actId="478"/>
          <ac:spMkLst>
            <pc:docMk/>
            <pc:sldMk cId="806622807" sldId="693"/>
            <ac:spMk id="6" creationId="{8B0684BC-1DF5-2C7F-1998-047C93F6992B}"/>
          </ac:spMkLst>
        </pc:spChg>
        <pc:picChg chg="add mod">
          <ac:chgData name="Jinhong Brejnholt (JINB)" userId="b8219c71-9da7-4a12-aded-a071d88b9102" providerId="ADAL" clId="{5C34A950-32F1-4DD1-8835-F7453DE03875}" dt="2024-04-14T19:49:39.313" v="1443"/>
          <ac:picMkLst>
            <pc:docMk/>
            <pc:sldMk cId="806622807" sldId="693"/>
            <ac:picMk id="3" creationId="{58531912-AC30-1ABC-F21E-531A08D27A22}"/>
          </ac:picMkLst>
        </pc:picChg>
        <pc:picChg chg="add mod">
          <ac:chgData name="Jinhong Brejnholt (JINB)" userId="b8219c71-9da7-4a12-aded-a071d88b9102" providerId="ADAL" clId="{5C34A950-32F1-4DD1-8835-F7453DE03875}" dt="2024-04-13T13:59:08.443" v="945" actId="1076"/>
          <ac:picMkLst>
            <pc:docMk/>
            <pc:sldMk cId="806622807" sldId="693"/>
            <ac:picMk id="4" creationId="{E8738F45-DF4C-9AC3-5C0C-F1C2620F4B79}"/>
          </ac:picMkLst>
        </pc:picChg>
        <pc:picChg chg="add mod">
          <ac:chgData name="Jinhong Brejnholt (JINB)" userId="b8219c71-9da7-4a12-aded-a071d88b9102" providerId="ADAL" clId="{5C34A950-32F1-4DD1-8835-F7453DE03875}" dt="2024-04-13T13:59:12.445" v="946" actId="1076"/>
          <ac:picMkLst>
            <pc:docMk/>
            <pc:sldMk cId="806622807" sldId="693"/>
            <ac:picMk id="5" creationId="{82E3A00E-4917-C95D-7C84-5C9EA2804B23}"/>
          </ac:picMkLst>
        </pc:picChg>
        <pc:picChg chg="add mod">
          <ac:chgData name="Jinhong Brejnholt (JINB)" userId="b8219c71-9da7-4a12-aded-a071d88b9102" providerId="ADAL" clId="{5C34A950-32F1-4DD1-8835-F7453DE03875}" dt="2024-04-13T13:59:21.323" v="948" actId="1076"/>
          <ac:picMkLst>
            <pc:docMk/>
            <pc:sldMk cId="806622807" sldId="693"/>
            <ac:picMk id="6" creationId="{647F9404-6582-980D-C64E-5B470F6EC9D0}"/>
          </ac:picMkLst>
        </pc:picChg>
        <pc:picChg chg="add mod">
          <ac:chgData name="Jinhong Brejnholt (JINB)" userId="b8219c71-9da7-4a12-aded-a071d88b9102" providerId="ADAL" clId="{5C34A950-32F1-4DD1-8835-F7453DE03875}" dt="2024-04-13T13:59:27.017" v="949" actId="1076"/>
          <ac:picMkLst>
            <pc:docMk/>
            <pc:sldMk cId="806622807" sldId="693"/>
            <ac:picMk id="7" creationId="{6DBCC6E1-B296-C1E6-6356-0808B7980B2B}"/>
          </ac:picMkLst>
        </pc:picChg>
        <pc:picChg chg="add mod">
          <ac:chgData name="Jinhong Brejnholt (JINB)" userId="b8219c71-9da7-4a12-aded-a071d88b9102" providerId="ADAL" clId="{5C34A950-32F1-4DD1-8835-F7453DE03875}" dt="2024-04-13T12:57:05.609" v="852"/>
          <ac:picMkLst>
            <pc:docMk/>
            <pc:sldMk cId="806622807" sldId="693"/>
            <ac:picMk id="8" creationId="{1DF664ED-B9D1-A9FE-AD58-095BBC7E5E04}"/>
          </ac:picMkLst>
        </pc:picChg>
        <pc:picChg chg="add mod">
          <ac:chgData name="Jinhong Brejnholt (JINB)" userId="b8219c71-9da7-4a12-aded-a071d88b9102" providerId="ADAL" clId="{5C34A950-32F1-4DD1-8835-F7453DE03875}" dt="2024-04-13T12:57:05.609" v="852"/>
          <ac:picMkLst>
            <pc:docMk/>
            <pc:sldMk cId="806622807" sldId="693"/>
            <ac:picMk id="9" creationId="{1DB0D953-A6FE-73FF-6F80-40214E2FC944}"/>
          </ac:picMkLst>
        </pc:picChg>
        <pc:picChg chg="add del mod">
          <ac:chgData name="Jinhong Brejnholt (JINB)" userId="b8219c71-9da7-4a12-aded-a071d88b9102" providerId="ADAL" clId="{5C34A950-32F1-4DD1-8835-F7453DE03875}" dt="2024-04-13T13:58:47.472" v="940" actId="478"/>
          <ac:picMkLst>
            <pc:docMk/>
            <pc:sldMk cId="806622807" sldId="693"/>
            <ac:picMk id="10" creationId="{2A4D8603-D73D-59F9-9E4B-FF23542F0B77}"/>
          </ac:picMkLst>
        </pc:picChg>
        <pc:picChg chg="add mod">
          <ac:chgData name="Jinhong Brejnholt (JINB)" userId="b8219c71-9da7-4a12-aded-a071d88b9102" providerId="ADAL" clId="{5C34A950-32F1-4DD1-8835-F7453DE03875}" dt="2024-04-13T14:01:42.066" v="955" actId="1076"/>
          <ac:picMkLst>
            <pc:docMk/>
            <pc:sldMk cId="806622807" sldId="693"/>
            <ac:picMk id="11" creationId="{6C7BA4A7-2945-4AD8-409F-8FB9EE190310}"/>
          </ac:picMkLst>
        </pc:picChg>
        <pc:picChg chg="add del mod">
          <ac:chgData name="Jinhong Brejnholt (JINB)" userId="b8219c71-9da7-4a12-aded-a071d88b9102" providerId="ADAL" clId="{5C34A950-32F1-4DD1-8835-F7453DE03875}" dt="2024-04-13T14:01:48.013" v="956" actId="478"/>
          <ac:picMkLst>
            <pc:docMk/>
            <pc:sldMk cId="806622807" sldId="693"/>
            <ac:picMk id="12" creationId="{30EBA66F-9E6C-CAF5-545F-50F4D64D7555}"/>
          </ac:picMkLst>
        </pc:picChg>
        <pc:picChg chg="add del mod">
          <ac:chgData name="Jinhong Brejnholt (JINB)" userId="b8219c71-9da7-4a12-aded-a071d88b9102" providerId="ADAL" clId="{5C34A950-32F1-4DD1-8835-F7453DE03875}" dt="2024-04-13T13:58:49.157" v="941" actId="478"/>
          <ac:picMkLst>
            <pc:docMk/>
            <pc:sldMk cId="806622807" sldId="693"/>
            <ac:picMk id="13" creationId="{A1CC477A-B724-ADED-F004-7F992A3EC1AD}"/>
          </ac:picMkLst>
        </pc:picChg>
        <pc:picChg chg="add mod">
          <ac:chgData name="Jinhong Brejnholt (JINB)" userId="b8219c71-9da7-4a12-aded-a071d88b9102" providerId="ADAL" clId="{5C34A950-32F1-4DD1-8835-F7453DE03875}" dt="2024-04-13T13:36:52.727" v="935" actId="1076"/>
          <ac:picMkLst>
            <pc:docMk/>
            <pc:sldMk cId="806622807" sldId="693"/>
            <ac:picMk id="14" creationId="{D884D8EB-B948-AD37-EE36-FE46DDD66FF0}"/>
          </ac:picMkLst>
        </pc:picChg>
        <pc:picChg chg="add mod">
          <ac:chgData name="Jinhong Brejnholt (JINB)" userId="b8219c71-9da7-4a12-aded-a071d88b9102" providerId="ADAL" clId="{5C34A950-32F1-4DD1-8835-F7453DE03875}" dt="2024-04-13T12:57:05.609" v="852"/>
          <ac:picMkLst>
            <pc:docMk/>
            <pc:sldMk cId="806622807" sldId="693"/>
            <ac:picMk id="15" creationId="{C1A23FB3-E99E-C65E-BE21-5C036D6E7CA9}"/>
          </ac:picMkLst>
        </pc:picChg>
        <pc:picChg chg="add mod">
          <ac:chgData name="Jinhong Brejnholt (JINB)" userId="b8219c71-9da7-4a12-aded-a071d88b9102" providerId="ADAL" clId="{5C34A950-32F1-4DD1-8835-F7453DE03875}" dt="2024-04-13T12:57:05.609" v="852"/>
          <ac:picMkLst>
            <pc:docMk/>
            <pc:sldMk cId="806622807" sldId="693"/>
            <ac:picMk id="16" creationId="{FDD73FEB-C74A-D5C0-43FE-4A5BBB10B128}"/>
          </ac:picMkLst>
        </pc:picChg>
        <pc:picChg chg="add del mod">
          <ac:chgData name="Jinhong Brejnholt (JINB)" userId="b8219c71-9da7-4a12-aded-a071d88b9102" providerId="ADAL" clId="{5C34A950-32F1-4DD1-8835-F7453DE03875}" dt="2024-04-13T13:38:14.747" v="936" actId="478"/>
          <ac:picMkLst>
            <pc:docMk/>
            <pc:sldMk cId="806622807" sldId="693"/>
            <ac:picMk id="17" creationId="{80EB7223-5649-D67C-A4D5-B502AE85A93F}"/>
          </ac:picMkLst>
        </pc:picChg>
        <pc:picChg chg="add mod">
          <ac:chgData name="Jinhong Brejnholt (JINB)" userId="b8219c71-9da7-4a12-aded-a071d88b9102" providerId="ADAL" clId="{5C34A950-32F1-4DD1-8835-F7453DE03875}" dt="2024-04-13T19:03:40.950" v="1152" actId="1076"/>
          <ac:picMkLst>
            <pc:docMk/>
            <pc:sldMk cId="806622807" sldId="693"/>
            <ac:picMk id="18" creationId="{63C80FA7-0E82-F5A5-773E-ED372026101B}"/>
          </ac:picMkLst>
        </pc:picChg>
        <pc:picChg chg="add del mod">
          <ac:chgData name="Jinhong Brejnholt (JINB)" userId="b8219c71-9da7-4a12-aded-a071d88b9102" providerId="ADAL" clId="{5C34A950-32F1-4DD1-8835-F7453DE03875}" dt="2024-04-13T13:58:38.551" v="938" actId="478"/>
          <ac:picMkLst>
            <pc:docMk/>
            <pc:sldMk cId="806622807" sldId="693"/>
            <ac:picMk id="19" creationId="{A562D914-8F4D-B0B3-A4FD-A72E5CB48015}"/>
          </ac:picMkLst>
        </pc:picChg>
        <pc:picChg chg="add mod">
          <ac:chgData name="Jinhong Brejnholt (JINB)" userId="b8219c71-9da7-4a12-aded-a071d88b9102" providerId="ADAL" clId="{5C34A950-32F1-4DD1-8835-F7453DE03875}" dt="2024-04-13T13:59:05.238" v="944" actId="1076"/>
          <ac:picMkLst>
            <pc:docMk/>
            <pc:sldMk cId="806622807" sldId="693"/>
            <ac:picMk id="20" creationId="{FB5448AB-2A4E-7B48-9DFF-57F2298A5308}"/>
          </ac:picMkLst>
        </pc:picChg>
        <pc:picChg chg="add del mod">
          <ac:chgData name="Jinhong Brejnholt (JINB)" userId="b8219c71-9da7-4a12-aded-a071d88b9102" providerId="ADAL" clId="{5C34A950-32F1-4DD1-8835-F7453DE03875}" dt="2024-04-13T13:36:47.160" v="934" actId="478"/>
          <ac:picMkLst>
            <pc:docMk/>
            <pc:sldMk cId="806622807" sldId="693"/>
            <ac:picMk id="21" creationId="{8686AC06-0B8F-381B-E9E1-7C5FAF0F9948}"/>
          </ac:picMkLst>
        </pc:picChg>
        <pc:picChg chg="add mod">
          <ac:chgData name="Jinhong Brejnholt (JINB)" userId="b8219c71-9da7-4a12-aded-a071d88b9102" providerId="ADAL" clId="{5C34A950-32F1-4DD1-8835-F7453DE03875}" dt="2024-04-13T13:58:54.413" v="942" actId="1076"/>
          <ac:picMkLst>
            <pc:docMk/>
            <pc:sldMk cId="806622807" sldId="693"/>
            <ac:picMk id="22" creationId="{FEC1E7D0-A002-0BFE-F1C6-3C67503AED9B}"/>
          </ac:picMkLst>
        </pc:picChg>
        <pc:picChg chg="add mod">
          <ac:chgData name="Jinhong Brejnholt (JINB)" userId="b8219c71-9da7-4a12-aded-a071d88b9102" providerId="ADAL" clId="{5C34A950-32F1-4DD1-8835-F7453DE03875}" dt="2024-04-13T14:04:16.645" v="974" actId="1076"/>
          <ac:picMkLst>
            <pc:docMk/>
            <pc:sldMk cId="806622807" sldId="693"/>
            <ac:picMk id="23" creationId="{E954317B-3102-BAB5-A535-B4CA05C367F5}"/>
          </ac:picMkLst>
        </pc:picChg>
        <pc:picChg chg="add mod">
          <ac:chgData name="Jinhong Brejnholt (JINB)" userId="b8219c71-9da7-4a12-aded-a071d88b9102" providerId="ADAL" clId="{5C34A950-32F1-4DD1-8835-F7453DE03875}" dt="2024-04-13T14:01:29.004" v="954" actId="14100"/>
          <ac:picMkLst>
            <pc:docMk/>
            <pc:sldMk cId="806622807" sldId="693"/>
            <ac:picMk id="2050" creationId="{106DFC06-E0D2-248F-4E71-409767B96197}"/>
          </ac:picMkLst>
        </pc:picChg>
        <pc:picChg chg="add del mod">
          <ac:chgData name="Jinhong Brejnholt (JINB)" userId="b8219c71-9da7-4a12-aded-a071d88b9102" providerId="ADAL" clId="{5C34A950-32F1-4DD1-8835-F7453DE03875}" dt="2024-04-13T14:03:36.207" v="968" actId="478"/>
          <ac:picMkLst>
            <pc:docMk/>
            <pc:sldMk cId="806622807" sldId="693"/>
            <ac:picMk id="2052" creationId="{81E6DEF3-2BA0-D2AE-FF7C-BFEE8A108AD9}"/>
          </ac:picMkLst>
        </pc:picChg>
        <pc:picChg chg="add mod">
          <ac:chgData name="Jinhong Brejnholt (JINB)" userId="b8219c71-9da7-4a12-aded-a071d88b9102" providerId="ADAL" clId="{5C34A950-32F1-4DD1-8835-F7453DE03875}" dt="2024-04-13T14:04:23.208" v="975" actId="1076"/>
          <ac:picMkLst>
            <pc:docMk/>
            <pc:sldMk cId="806622807" sldId="693"/>
            <ac:picMk id="2054" creationId="{3D315B47-05B3-9A2F-3212-139FD10ACF45}"/>
          </ac:picMkLst>
        </pc:picChg>
        <pc:picChg chg="add mod">
          <ac:chgData name="Jinhong Brejnholt (JINB)" userId="b8219c71-9da7-4a12-aded-a071d88b9102" providerId="ADAL" clId="{5C34A950-32F1-4DD1-8835-F7453DE03875}" dt="2024-04-13T14:05:56.676" v="987" actId="1076"/>
          <ac:picMkLst>
            <pc:docMk/>
            <pc:sldMk cId="806622807" sldId="693"/>
            <ac:picMk id="2056" creationId="{CD2BB3DF-FEE3-E9D9-19B1-C5B1FADFEDE9}"/>
          </ac:picMkLst>
        </pc:picChg>
        <pc:picChg chg="add mod">
          <ac:chgData name="Jinhong Brejnholt (JINB)" userId="b8219c71-9da7-4a12-aded-a071d88b9102" providerId="ADAL" clId="{5C34A950-32F1-4DD1-8835-F7453DE03875}" dt="2024-04-13T19:03:47.658" v="1154" actId="14100"/>
          <ac:picMkLst>
            <pc:docMk/>
            <pc:sldMk cId="806622807" sldId="693"/>
            <ac:picMk id="2058" creationId="{94B05CFD-FF79-EDF9-FCB9-38FA155F4C61}"/>
          </ac:picMkLst>
        </pc:picChg>
      </pc:sldChg>
      <pc:sldChg chg="delSp add del mod ord setBg">
        <pc:chgData name="Jinhong Brejnholt (JINB)" userId="b8219c71-9da7-4a12-aded-a071d88b9102" providerId="ADAL" clId="{5C34A950-32F1-4DD1-8835-F7453DE03875}" dt="2024-04-13T12:54:36.968" v="836" actId="47"/>
        <pc:sldMkLst>
          <pc:docMk/>
          <pc:sldMk cId="1522660544" sldId="26586"/>
        </pc:sldMkLst>
        <pc:spChg chg="del">
          <ac:chgData name="Jinhong Brejnholt (JINB)" userId="b8219c71-9da7-4a12-aded-a071d88b9102" providerId="ADAL" clId="{5C34A950-32F1-4DD1-8835-F7453DE03875}" dt="2024-04-12T12:18:59.083" v="826" actId="478"/>
          <ac:spMkLst>
            <pc:docMk/>
            <pc:sldMk cId="1522660544" sldId="26586"/>
            <ac:spMk id="3" creationId="{607B663E-15BA-C917-946B-B795F3005E64}"/>
          </ac:spMkLst>
        </pc:spChg>
      </pc:sldChg>
      <pc:sldChg chg="addSp delSp modSp new mod modAnim">
        <pc:chgData name="Jinhong Brejnholt (JINB)" userId="b8219c71-9da7-4a12-aded-a071d88b9102" providerId="ADAL" clId="{5C34A950-32F1-4DD1-8835-F7453DE03875}" dt="2024-04-14T19:55:34.534" v="1484"/>
        <pc:sldMkLst>
          <pc:docMk/>
          <pc:sldMk cId="1623964334" sldId="26587"/>
        </pc:sldMkLst>
        <pc:spChg chg="mod">
          <ac:chgData name="Jinhong Brejnholt (JINB)" userId="b8219c71-9da7-4a12-aded-a071d88b9102" providerId="ADAL" clId="{5C34A950-32F1-4DD1-8835-F7453DE03875}" dt="2024-04-13T12:54:04.609" v="833"/>
          <ac:spMkLst>
            <pc:docMk/>
            <pc:sldMk cId="1623964334" sldId="26587"/>
            <ac:spMk id="2" creationId="{9C89B461-ABC4-8606-24BF-64176FE0480C}"/>
          </ac:spMkLst>
        </pc:spChg>
        <pc:spChg chg="del">
          <ac:chgData name="Jinhong Brejnholt (JINB)" userId="b8219c71-9da7-4a12-aded-a071d88b9102" providerId="ADAL" clId="{5C34A950-32F1-4DD1-8835-F7453DE03875}" dt="2024-04-13T12:54:19.835" v="835" actId="478"/>
          <ac:spMkLst>
            <pc:docMk/>
            <pc:sldMk cId="1623964334" sldId="26587"/>
            <ac:spMk id="3" creationId="{E25E9EE5-0480-4EDF-AE7B-3EB36F4FADF4}"/>
          </ac:spMkLst>
        </pc:spChg>
        <pc:spChg chg="add mod">
          <ac:chgData name="Jinhong Brejnholt (JINB)" userId="b8219c71-9da7-4a12-aded-a071d88b9102" providerId="ADAL" clId="{5C34A950-32F1-4DD1-8835-F7453DE03875}" dt="2024-04-14T19:55:34.534" v="1484"/>
          <ac:spMkLst>
            <pc:docMk/>
            <pc:sldMk cId="1623964334" sldId="26587"/>
            <ac:spMk id="18" creationId="{7840250C-453A-AF83-9F80-7D19453E034A}"/>
          </ac:spMkLst>
        </pc:spChg>
        <pc:picChg chg="add mod">
          <ac:chgData name="Jinhong Brejnholt (JINB)" userId="b8219c71-9da7-4a12-aded-a071d88b9102" providerId="ADAL" clId="{5C34A950-32F1-4DD1-8835-F7453DE03875}" dt="2024-04-14T19:49:31.438" v="1439"/>
          <ac:picMkLst>
            <pc:docMk/>
            <pc:sldMk cId="1623964334" sldId="26587"/>
            <ac:picMk id="3" creationId="{425B2C79-EC89-02E0-1F5E-BAA5F9CC5DB0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4" creationId="{4E6E0ED6-A126-0D52-00DF-CA5C6448FC20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5" creationId="{6F4492F0-036A-21BF-F93B-C905A25B2BC1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6" creationId="{A721A254-46BF-3761-FEE3-24EE23EA7E6B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7" creationId="{39DBEBDB-EA9C-6261-362E-736892A6B35F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8" creationId="{0D899B41-0F0A-581D-A0E5-B6BE7ED48128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9" creationId="{45E97ACC-A04E-21FA-A06C-558B137DBB0C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0" creationId="{23D16C51-9E56-494E-AB04-0BEACC9E6DB7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1" creationId="{A19636EF-B0E5-EB59-2FAE-110132A75AF0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2" creationId="{0573CCE9-3755-B7C0-CC6D-F2C77146AE15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3" creationId="{8104F498-3205-2C80-9BF5-9BC2DF5C41DA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4" creationId="{CCBC787F-45EB-4E18-911F-7BA356158345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5" creationId="{08A22153-8EE5-BB49-5FDC-85E308594583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6" creationId="{CF3C1A6D-D29A-0221-ABC9-77CCAA0CF8A2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7" creationId="{A6322D5A-7A11-55A4-C1FE-20BDC2A5372C}"/>
          </ac:picMkLst>
        </pc:picChg>
        <pc:picChg chg="add mod">
          <ac:chgData name="Jinhong Brejnholt (JINB)" userId="b8219c71-9da7-4a12-aded-a071d88b9102" providerId="ADAL" clId="{5C34A950-32F1-4DD1-8835-F7453DE03875}" dt="2024-04-14T19:55:34.534" v="1484"/>
          <ac:picMkLst>
            <pc:docMk/>
            <pc:sldMk cId="1623964334" sldId="26587"/>
            <ac:picMk id="19" creationId="{5E04D245-43AD-DE5B-FE98-EEED812DAF27}"/>
          </ac:picMkLst>
        </pc:picChg>
      </pc:sldChg>
      <pc:sldChg chg="addSp delSp modSp new mod">
        <pc:chgData name="Jinhong Brejnholt (JINB)" userId="b8219c71-9da7-4a12-aded-a071d88b9102" providerId="ADAL" clId="{5C34A950-32F1-4DD1-8835-F7453DE03875}" dt="2024-04-14T19:55:36.409" v="1485"/>
        <pc:sldMkLst>
          <pc:docMk/>
          <pc:sldMk cId="1725137907" sldId="26588"/>
        </pc:sldMkLst>
        <pc:spChg chg="mod">
          <ac:chgData name="Jinhong Brejnholt (JINB)" userId="b8219c71-9da7-4a12-aded-a071d88b9102" providerId="ADAL" clId="{5C34A950-32F1-4DD1-8835-F7453DE03875}" dt="2024-04-13T12:55:03.624" v="845" actId="20577"/>
          <ac:spMkLst>
            <pc:docMk/>
            <pc:sldMk cId="1725137907" sldId="26588"/>
            <ac:spMk id="2" creationId="{2DF70446-B8F5-EF92-E214-75CA517C6E39}"/>
          </ac:spMkLst>
        </pc:spChg>
        <pc:spChg chg="del">
          <ac:chgData name="Jinhong Brejnholt (JINB)" userId="b8219c71-9da7-4a12-aded-a071d88b9102" providerId="ADAL" clId="{5C34A950-32F1-4DD1-8835-F7453DE03875}" dt="2024-04-13T12:55:06.142" v="846"/>
          <ac:spMkLst>
            <pc:docMk/>
            <pc:sldMk cId="1725137907" sldId="26588"/>
            <ac:spMk id="3" creationId="{91D315A5-B360-92E3-9876-57C1B7C91B03}"/>
          </ac:spMkLst>
        </pc:spChg>
        <pc:spChg chg="add mod">
          <ac:chgData name="Jinhong Brejnholt (JINB)" userId="b8219c71-9da7-4a12-aded-a071d88b9102" providerId="ADAL" clId="{5C34A950-32F1-4DD1-8835-F7453DE03875}" dt="2024-04-14T19:55:36.409" v="1485"/>
          <ac:spMkLst>
            <pc:docMk/>
            <pc:sldMk cId="1725137907" sldId="26588"/>
            <ac:spMk id="5" creationId="{52A51826-01A0-FFE5-B8D6-F056318A7137}"/>
          </ac:spMkLst>
        </pc:spChg>
        <pc:picChg chg="add mod">
          <ac:chgData name="Jinhong Brejnholt (JINB)" userId="b8219c71-9da7-4a12-aded-a071d88b9102" providerId="ADAL" clId="{5C34A950-32F1-4DD1-8835-F7453DE03875}" dt="2024-04-14T19:49:33.532" v="1440"/>
          <ac:picMkLst>
            <pc:docMk/>
            <pc:sldMk cId="1725137907" sldId="26588"/>
            <ac:picMk id="3" creationId="{7284B2E6-B39F-6FA6-0602-5BADFA4DBEA0}"/>
          </ac:picMkLst>
        </pc:picChg>
        <pc:picChg chg="add mod">
          <ac:chgData name="Jinhong Brejnholt (JINB)" userId="b8219c71-9da7-4a12-aded-a071d88b9102" providerId="ADAL" clId="{5C34A950-32F1-4DD1-8835-F7453DE03875}" dt="2024-04-13T12:55:20.391" v="849" actId="1076"/>
          <ac:picMkLst>
            <pc:docMk/>
            <pc:sldMk cId="1725137907" sldId="26588"/>
            <ac:picMk id="4" creationId="{6A5677A8-A1F9-FF73-C53E-E6AACF2A10FF}"/>
          </ac:picMkLst>
        </pc:picChg>
        <pc:picChg chg="add mod">
          <ac:chgData name="Jinhong Brejnholt (JINB)" userId="b8219c71-9da7-4a12-aded-a071d88b9102" providerId="ADAL" clId="{5C34A950-32F1-4DD1-8835-F7453DE03875}" dt="2024-04-14T19:55:36.409" v="1485"/>
          <ac:picMkLst>
            <pc:docMk/>
            <pc:sldMk cId="1725137907" sldId="26588"/>
            <ac:picMk id="6" creationId="{3002B093-A190-EBED-3F91-252E6FE15CB7}"/>
          </ac:picMkLst>
        </pc:picChg>
      </pc:sldChg>
      <pc:sldChg chg="addSp delSp modSp new mod setBg addAnim delAnim">
        <pc:chgData name="Jinhong Brejnholt (JINB)" userId="b8219c71-9da7-4a12-aded-a071d88b9102" providerId="ADAL" clId="{5C34A950-32F1-4DD1-8835-F7453DE03875}" dt="2024-04-14T19:55:56.002" v="1492"/>
        <pc:sldMkLst>
          <pc:docMk/>
          <pc:sldMk cId="3911963852" sldId="26589"/>
        </pc:sldMkLst>
        <pc:spChg chg="mod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2" creationId="{8D604A74-1311-5E2B-CA78-A0001C9A4347}"/>
          </ac:spMkLst>
        </pc:spChg>
        <pc:spChg chg="del mod">
          <ac:chgData name="Jinhong Brejnholt (JINB)" userId="b8219c71-9da7-4a12-aded-a071d88b9102" providerId="ADAL" clId="{5C34A950-32F1-4DD1-8835-F7453DE03875}" dt="2024-04-13T19:49:34.064" v="1405" actId="478"/>
          <ac:spMkLst>
            <pc:docMk/>
            <pc:sldMk cId="3911963852" sldId="26589"/>
            <ac:spMk id="3" creationId="{343AE041-5F70-61A1-6DAC-ABAE462E022A}"/>
          </ac:spMkLst>
        </pc:spChg>
        <pc:spChg chg="add mod">
          <ac:chgData name="Jinhong Brejnholt (JINB)" userId="b8219c71-9da7-4a12-aded-a071d88b9102" providerId="ADAL" clId="{5C34A950-32F1-4DD1-8835-F7453DE03875}" dt="2024-04-14T19:55:56.002" v="1492"/>
          <ac:spMkLst>
            <pc:docMk/>
            <pc:sldMk cId="3911963852" sldId="26589"/>
            <ac:spMk id="4" creationId="{D79DC893-F5B8-366D-A3A6-36421CF267A1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7" creationId="{1A3C89F8-0D2F-47FF-B903-151248265F47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9" creationId="{C5CB530E-515E-412C-9DF1-5F8FFBD6F383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11" creationId="{712D4376-A578-4FF1-94FC-245E7A6A489F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13" creationId="{AEA7509D-F04F-40CB-A0B3-EEF16499CC9F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17" creationId="{508BEF50-7B1E-49A4-BC19-5F4F1D755E64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19" creationId="{3FBAD350-5664-4811-A208-657FB882D350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21" creationId="{C39ADB8F-D187-49D7-BDCF-C1B6DC727068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3" creationId="{0E30439A-8A5B-46EC-8283-9B6B031D40D0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4" creationId="{5CEAD642-85CF-4750-8432-7C80C901F001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5" creationId="{FA33EEAE-15D5-4119-8C1E-89D943F911EF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6" creationId="{730D8B3B-9B80-4025-B934-26DC7D7CD231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7" creationId="{B5A1B09C-1565-46F8-B70F-621C5EB48A09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8" creationId="{8C516CC8-80AC-446C-A56E-9F54B7210402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9" creationId="{53947E58-F088-49F1-A3D1-DEA690192E84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1" creationId="{1A3C89F8-0D2F-47FF-B903-151248265F47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2" creationId="{C5CB530E-515E-412C-9DF1-5F8FFBD6F383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3" creationId="{712D4376-A578-4FF1-94FC-245E7A6A489F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4" creationId="{AEA7509D-F04F-40CB-A0B3-EEF16499CC9F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6" creationId="{508BEF50-7B1E-49A4-BC19-5F4F1D755E64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7" creationId="{3FBAD350-5664-4811-A208-657FB882D350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8" creationId="{C39ADB8F-D187-49D7-BDCF-C1B6DC727068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0" creationId="{0E30439A-8A5B-46EC-8283-9B6B031D40D0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1" creationId="{5CEAD642-85CF-4750-8432-7C80C901F001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2" creationId="{FA33EEAE-15D5-4119-8C1E-89D943F911EF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3" creationId="{730D8B3B-9B80-4025-B934-26DC7D7CD231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4" creationId="{B5A1B09C-1565-46F8-B70F-621C5EB48A09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5" creationId="{8C516CC8-80AC-446C-A56E-9F54B7210402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6" creationId="{53947E58-F088-49F1-A3D1-DEA690192E84}"/>
          </ac:spMkLst>
        </pc:spChg>
        <pc:spChg chg="add del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51" creationId="{934F1179-B481-4F9E-BCA3-AFB972070F83}"/>
          </ac:spMkLst>
        </pc:spChg>
        <pc:spChg chg="add del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53" creationId="{827DC2C4-B485-428A-BF4A-472D2967F47F}"/>
          </ac:spMkLst>
        </pc:spChg>
        <pc:spChg chg="add del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55" creationId="{EE04B5EB-F158-4507-90DD-BD23620C7CC9}"/>
          </ac:spMkLst>
        </pc:spChg>
        <pc:spChg chg="add del">
          <ac:chgData name="Jinhong Brejnholt (JINB)" userId="b8219c71-9da7-4a12-aded-a071d88b9102" providerId="ADAL" clId="{5C34A950-32F1-4DD1-8835-F7453DE03875}" dt="2024-04-14T19:53:01.674" v="1466" actId="26606"/>
          <ac:spMkLst>
            <pc:docMk/>
            <pc:sldMk cId="3911963852" sldId="26589"/>
            <ac:spMk id="60" creationId="{35F60170-91B4-45F0-B88B-9C07AEC4642C}"/>
          </ac:spMkLst>
        </pc:spChg>
        <pc:spChg chg="add del">
          <ac:chgData name="Jinhong Brejnholt (JINB)" userId="b8219c71-9da7-4a12-aded-a071d88b9102" providerId="ADAL" clId="{5C34A950-32F1-4DD1-8835-F7453DE03875}" dt="2024-04-14T19:53:01.674" v="1466" actId="26606"/>
          <ac:spMkLst>
            <pc:docMk/>
            <pc:sldMk cId="3911963852" sldId="26589"/>
            <ac:spMk id="62" creationId="{2C7D7C94-41C0-4614-8A18-941174D4D2AF}"/>
          </ac:spMkLst>
        </pc:spChg>
        <pc:spChg chg="add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72" creationId="{9095C1F4-AE7F-44E4-8693-40D3D6831140}"/>
          </ac:spMkLst>
        </pc:spChg>
        <pc:spChg chg="add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75" creationId="{871AEA07-1E14-44B4-8E55-64EF049CD66F}"/>
          </ac:spMkLst>
        </pc:spChg>
        <pc:grpChg chg="add del">
          <ac:chgData name="Jinhong Brejnholt (JINB)" userId="b8219c71-9da7-4a12-aded-a071d88b9102" providerId="ADAL" clId="{5C34A950-32F1-4DD1-8835-F7453DE03875}" dt="2024-04-14T19:53:01.674" v="1466" actId="26606"/>
          <ac:grpSpMkLst>
            <pc:docMk/>
            <pc:sldMk cId="3911963852" sldId="26589"/>
            <ac:grpSpMk id="68" creationId="{65B3D45F-509E-43F3-B685-A5E78AD0D820}"/>
          </ac:grpSpMkLst>
        </pc:grpChg>
        <pc:grpChg chg="add">
          <ac:chgData name="Jinhong Brejnholt (JINB)" userId="b8219c71-9da7-4a12-aded-a071d88b9102" providerId="ADAL" clId="{5C34A950-32F1-4DD1-8835-F7453DE03875}" dt="2024-04-14T19:53:01.674" v="1467" actId="26606"/>
          <ac:grpSpMkLst>
            <pc:docMk/>
            <pc:sldMk cId="3911963852" sldId="26589"/>
            <ac:grpSpMk id="73" creationId="{8734DDD3-F723-4DD3-8ABE-EC0B2AC87D74}"/>
          </ac:grpSpMkLst>
        </pc:grpChg>
        <pc:picChg chg="add mod">
          <ac:chgData name="Jinhong Brejnholt (JINB)" userId="b8219c71-9da7-4a12-aded-a071d88b9102" providerId="ADAL" clId="{5C34A950-32F1-4DD1-8835-F7453DE03875}" dt="2024-04-14T19:50:13.329" v="1450"/>
          <ac:picMkLst>
            <pc:docMk/>
            <pc:sldMk cId="3911963852" sldId="26589"/>
            <ac:picMk id="3" creationId="{6011227F-200E-FF26-13AF-C3601D224231}"/>
          </ac:picMkLst>
        </pc:picChg>
        <pc:picChg chg="add mod">
          <ac:chgData name="Jinhong Brejnholt (JINB)" userId="b8219c71-9da7-4a12-aded-a071d88b9102" providerId="ADAL" clId="{5C34A950-32F1-4DD1-8835-F7453DE03875}" dt="2024-04-14T19:55:56.002" v="1492"/>
          <ac:picMkLst>
            <pc:docMk/>
            <pc:sldMk cId="3911963852" sldId="26589"/>
            <ac:picMk id="5" creationId="{A1B19BD3-99A6-E444-78EA-84AED532C90A}"/>
          </ac:picMkLst>
        </pc:picChg>
        <pc:cxnChg chg="add del">
          <ac:chgData name="Jinhong Brejnholt (JINB)" userId="b8219c71-9da7-4a12-aded-a071d88b9102" providerId="ADAL" clId="{5C34A950-32F1-4DD1-8835-F7453DE03875}" dt="2024-04-13T19:49:49.127" v="1415" actId="26606"/>
          <ac:cxnSpMkLst>
            <pc:docMk/>
            <pc:sldMk cId="3911963852" sldId="26589"/>
            <ac:cxnSpMk id="15" creationId="{56020367-4FD5-4596-8E10-C5F095CD8DBF}"/>
          </ac:cxnSpMkLst>
        </pc:cxnChg>
        <pc:cxnChg chg="add del">
          <ac:chgData name="Jinhong Brejnholt (JINB)" userId="b8219c71-9da7-4a12-aded-a071d88b9102" providerId="ADAL" clId="{5C34A950-32F1-4DD1-8835-F7453DE03875}" dt="2024-04-13T19:49:53.408" v="1420" actId="26606"/>
          <ac:cxnSpMkLst>
            <pc:docMk/>
            <pc:sldMk cId="3911963852" sldId="26589"/>
            <ac:cxnSpMk id="35" creationId="{56020367-4FD5-4596-8E10-C5F095CD8DBF}"/>
          </ac:cxnSpMkLst>
        </pc:cxnChg>
        <pc:cxnChg chg="add del">
          <ac:chgData name="Jinhong Brejnholt (JINB)" userId="b8219c71-9da7-4a12-aded-a071d88b9102" providerId="ADAL" clId="{5C34A950-32F1-4DD1-8835-F7453DE03875}" dt="2024-04-14T19:53:01.674" v="1466" actId="26606"/>
          <ac:cxnSpMkLst>
            <pc:docMk/>
            <pc:sldMk cId="3911963852" sldId="26589"/>
            <ac:cxnSpMk id="64" creationId="{61F6FBC1-6409-4059-B87B-1BE513242FE6}"/>
          </ac:cxnSpMkLst>
        </pc:cxnChg>
        <pc:cxnChg chg="add del">
          <ac:chgData name="Jinhong Brejnholt (JINB)" userId="b8219c71-9da7-4a12-aded-a071d88b9102" providerId="ADAL" clId="{5C34A950-32F1-4DD1-8835-F7453DE03875}" dt="2024-04-14T19:53:01.674" v="1466" actId="26606"/>
          <ac:cxnSpMkLst>
            <pc:docMk/>
            <pc:sldMk cId="3911963852" sldId="26589"/>
            <ac:cxnSpMk id="66" creationId="{E6A98E26-C7DC-48E3-8F50-FBF7F3C50F4C}"/>
          </ac:cxnSpMkLst>
        </pc:cxnChg>
      </pc:sldChg>
      <pc:sldChg chg="addSp delSp modSp new mod setBg">
        <pc:chgData name="Jinhong Brejnholt (JINB)" userId="b8219c71-9da7-4a12-aded-a071d88b9102" providerId="ADAL" clId="{5C34A950-32F1-4DD1-8835-F7453DE03875}" dt="2024-04-14T19:54:57.877" v="1470"/>
        <pc:sldMkLst>
          <pc:docMk/>
          <pc:sldMk cId="3039256244" sldId="26590"/>
        </pc:sldMkLst>
        <pc:spChg chg="mod">
          <ac:chgData name="Jinhong Brejnholt (JINB)" userId="b8219c71-9da7-4a12-aded-a071d88b9102" providerId="ADAL" clId="{5C34A950-32F1-4DD1-8835-F7453DE03875}" dt="2024-04-13T18:50:50.933" v="1095" actId="26606"/>
          <ac:spMkLst>
            <pc:docMk/>
            <pc:sldMk cId="3039256244" sldId="26590"/>
            <ac:spMk id="2" creationId="{40807355-453D-CC39-05CB-2F07D02E3A89}"/>
          </ac:spMkLst>
        </pc:spChg>
        <pc:spChg chg="add del mod">
          <ac:chgData name="Jinhong Brejnholt (JINB)" userId="b8219c71-9da7-4a12-aded-a071d88b9102" providerId="ADAL" clId="{5C34A950-32F1-4DD1-8835-F7453DE03875}" dt="2024-04-13T18:50:50.933" v="1095" actId="26606"/>
          <ac:spMkLst>
            <pc:docMk/>
            <pc:sldMk cId="3039256244" sldId="26590"/>
            <ac:spMk id="3" creationId="{D5B70479-BE89-FFC1-8DE3-D2A38BD19B2A}"/>
          </ac:spMkLst>
        </pc:spChg>
        <pc:spChg chg="add mod">
          <ac:chgData name="Jinhong Brejnholt (JINB)" userId="b8219c71-9da7-4a12-aded-a071d88b9102" providerId="ADAL" clId="{5C34A950-32F1-4DD1-8835-F7453DE03875}" dt="2024-04-14T19:54:57.877" v="1470"/>
          <ac:spMkLst>
            <pc:docMk/>
            <pc:sldMk cId="3039256244" sldId="26590"/>
            <ac:spMk id="4" creationId="{A1C85A66-CF45-7DD3-B50C-88B159C0148B}"/>
          </ac:spMkLst>
        </pc:spChg>
        <pc:spChg chg="add del">
          <ac:chgData name="Jinhong Brejnholt (JINB)" userId="b8219c71-9da7-4a12-aded-a071d88b9102" providerId="ADAL" clId="{5C34A950-32F1-4DD1-8835-F7453DE03875}" dt="2024-04-13T18:50:44.636" v="1090" actId="26606"/>
          <ac:spMkLst>
            <pc:docMk/>
            <pc:sldMk cId="3039256244" sldId="26590"/>
            <ac:spMk id="9" creationId="{35DB3719-6FDC-4E5D-891D-FF40B7300F64}"/>
          </ac:spMkLst>
        </pc:spChg>
        <pc:spChg chg="add del">
          <ac:chgData name="Jinhong Brejnholt (JINB)" userId="b8219c71-9da7-4a12-aded-a071d88b9102" providerId="ADAL" clId="{5C34A950-32F1-4DD1-8835-F7453DE03875}" dt="2024-04-13T18:50:37.839" v="1088" actId="26606"/>
          <ac:spMkLst>
            <pc:docMk/>
            <pc:sldMk cId="3039256244" sldId="26590"/>
            <ac:spMk id="10" creationId="{E51BA4DF-2BD4-4EC2-B1DB-B27C8AC71864}"/>
          </ac:spMkLst>
        </pc:spChg>
        <pc:spChg chg="add del">
          <ac:chgData name="Jinhong Brejnholt (JINB)" userId="b8219c71-9da7-4a12-aded-a071d88b9102" providerId="ADAL" clId="{5C34A950-32F1-4DD1-8835-F7453DE03875}" dt="2024-04-13T18:50:44.636" v="1090" actId="26606"/>
          <ac:spMkLst>
            <pc:docMk/>
            <pc:sldMk cId="3039256244" sldId="26590"/>
            <ac:spMk id="11" creationId="{E0CBAC23-2E3F-4A90-BA59-F8299F6A5439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3" creationId="{3847E18C-932D-4C95-AABA-FEC7C9499AD7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4" creationId="{BACC6370-2D7E-4714-9D71-7542949D7D5D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5" creationId="{3150CB11-0C61-439E-910F-5787759E72A0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6" creationId="{256B2C21-A230-48C0-8DF1-C46611373C44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7" creationId="{43F8A58B-5155-44CE-A5FF-7647B47D0A7A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9" creationId="{443F2ACA-E6D6-4028-82DD-F03C262D5DE6}"/>
          </ac:spMkLst>
        </pc:spChg>
        <pc:spChg chg="add del">
          <ac:chgData name="Jinhong Brejnholt (JINB)" userId="b8219c71-9da7-4a12-aded-a071d88b9102" providerId="ADAL" clId="{5C34A950-32F1-4DD1-8835-F7453DE03875}" dt="2024-04-13T18:50:50.917" v="1094" actId="26606"/>
          <ac:spMkLst>
            <pc:docMk/>
            <pc:sldMk cId="3039256244" sldId="26590"/>
            <ac:spMk id="21" creationId="{C5278130-DFE0-457B-8698-88DF69019DDE}"/>
          </ac:spMkLst>
        </pc:spChg>
        <pc:spChg chg="add del">
          <ac:chgData name="Jinhong Brejnholt (JINB)" userId="b8219c71-9da7-4a12-aded-a071d88b9102" providerId="ADAL" clId="{5C34A950-32F1-4DD1-8835-F7453DE03875}" dt="2024-04-13T18:50:50.917" v="1094" actId="26606"/>
          <ac:spMkLst>
            <pc:docMk/>
            <pc:sldMk cId="3039256244" sldId="26590"/>
            <ac:spMk id="22" creationId="{2F99531B-1681-4D6E-BECB-18325B33A618}"/>
          </ac:spMkLst>
        </pc:spChg>
        <pc:spChg chg="add del">
          <ac:chgData name="Jinhong Brejnholt (JINB)" userId="b8219c71-9da7-4a12-aded-a071d88b9102" providerId="ADAL" clId="{5C34A950-32F1-4DD1-8835-F7453DE03875}" dt="2024-04-13T18:50:50.917" v="1094" actId="26606"/>
          <ac:spMkLst>
            <pc:docMk/>
            <pc:sldMk cId="3039256244" sldId="26590"/>
            <ac:spMk id="23" creationId="{20344094-430A-400B-804B-910E696A1A90}"/>
          </ac:spMkLst>
        </pc:spChg>
        <pc:spChg chg="add del">
          <ac:chgData name="Jinhong Brejnholt (JINB)" userId="b8219c71-9da7-4a12-aded-a071d88b9102" providerId="ADAL" clId="{5C34A950-32F1-4DD1-8835-F7453DE03875}" dt="2024-04-13T18:50:50.917" v="1094" actId="26606"/>
          <ac:spMkLst>
            <pc:docMk/>
            <pc:sldMk cId="3039256244" sldId="26590"/>
            <ac:spMk id="24" creationId="{453C67DF-7782-4E57-AB9B-F1B4811AD8FE}"/>
          </ac:spMkLst>
        </pc:spChg>
        <pc:spChg chg="add">
          <ac:chgData name="Jinhong Brejnholt (JINB)" userId="b8219c71-9da7-4a12-aded-a071d88b9102" providerId="ADAL" clId="{5C34A950-32F1-4DD1-8835-F7453DE03875}" dt="2024-04-13T18:50:50.933" v="1095" actId="26606"/>
          <ac:spMkLst>
            <pc:docMk/>
            <pc:sldMk cId="3039256244" sldId="26590"/>
            <ac:spMk id="29" creationId="{A1F6BF70-C7D1-4AF9-8DB4-BEEB8A9C3529}"/>
          </ac:spMkLst>
        </pc:spChg>
        <pc:spChg chg="add">
          <ac:chgData name="Jinhong Brejnholt (JINB)" userId="b8219c71-9da7-4a12-aded-a071d88b9102" providerId="ADAL" clId="{5C34A950-32F1-4DD1-8835-F7453DE03875}" dt="2024-04-13T18:50:50.933" v="1095" actId="26606"/>
          <ac:spMkLst>
            <pc:docMk/>
            <pc:sldMk cId="3039256244" sldId="26590"/>
            <ac:spMk id="33" creationId="{2C1BBA94-3F40-40AA-8BB9-E69E25E537C1}"/>
          </ac:spMkLst>
        </pc:spChg>
        <pc:grpChg chg="add">
          <ac:chgData name="Jinhong Brejnholt (JINB)" userId="b8219c71-9da7-4a12-aded-a071d88b9102" providerId="ADAL" clId="{5C34A950-32F1-4DD1-8835-F7453DE03875}" dt="2024-04-13T18:50:50.933" v="1095" actId="26606"/>
          <ac:grpSpMkLst>
            <pc:docMk/>
            <pc:sldMk cId="3039256244" sldId="26590"/>
            <ac:grpSpMk id="30" creationId="{0C66A8B6-1F6E-4FCC-93B9-B9986B6FD111}"/>
          </ac:grpSpMkLst>
        </pc:grpChg>
        <pc:graphicFrameChg chg="add del">
          <ac:chgData name="Jinhong Brejnholt (JINB)" userId="b8219c71-9da7-4a12-aded-a071d88b9102" providerId="ADAL" clId="{5C34A950-32F1-4DD1-8835-F7453DE03875}" dt="2024-04-13T18:50:37.839" v="1088" actId="26606"/>
          <ac:graphicFrameMkLst>
            <pc:docMk/>
            <pc:sldMk cId="3039256244" sldId="26590"/>
            <ac:graphicFrameMk id="5" creationId="{02C88D8A-0FF6-2DE5-FE0A-E8EBFFAA8976}"/>
          </ac:graphicFrameMkLst>
        </pc:graphicFrameChg>
        <pc:graphicFrameChg chg="add del">
          <ac:chgData name="Jinhong Brejnholt (JINB)" userId="b8219c71-9da7-4a12-aded-a071d88b9102" providerId="ADAL" clId="{5C34A950-32F1-4DD1-8835-F7453DE03875}" dt="2024-04-13T18:50:44.636" v="1090" actId="26606"/>
          <ac:graphicFrameMkLst>
            <pc:docMk/>
            <pc:sldMk cId="3039256244" sldId="26590"/>
            <ac:graphicFrameMk id="12" creationId="{07C30D4D-9896-E432-099A-B7B25E21FF1E}"/>
          </ac:graphicFrameMkLst>
        </pc:graphicFrameChg>
        <pc:graphicFrameChg chg="add del">
          <ac:chgData name="Jinhong Brejnholt (JINB)" userId="b8219c71-9da7-4a12-aded-a071d88b9102" providerId="ADAL" clId="{5C34A950-32F1-4DD1-8835-F7453DE03875}" dt="2024-04-13T18:50:48.074" v="1092" actId="26606"/>
          <ac:graphicFrameMkLst>
            <pc:docMk/>
            <pc:sldMk cId="3039256244" sldId="26590"/>
            <ac:graphicFrameMk id="18" creationId="{EF817D1D-BBAF-2FDB-6857-B5C35EFE845A}"/>
          </ac:graphicFrameMkLst>
        </pc:graphicFrameChg>
        <pc:graphicFrameChg chg="add del">
          <ac:chgData name="Jinhong Brejnholt (JINB)" userId="b8219c71-9da7-4a12-aded-a071d88b9102" providerId="ADAL" clId="{5C34A950-32F1-4DD1-8835-F7453DE03875}" dt="2024-04-13T18:50:50.917" v="1094" actId="26606"/>
          <ac:graphicFrameMkLst>
            <pc:docMk/>
            <pc:sldMk cId="3039256244" sldId="26590"/>
            <ac:graphicFrameMk id="27" creationId="{7DDC1694-143A-D288-83EC-C96D22B7ABE2}"/>
          </ac:graphicFrameMkLst>
        </pc:graphicFrameChg>
        <pc:graphicFrameChg chg="add mod">
          <ac:chgData name="Jinhong Brejnholt (JINB)" userId="b8219c71-9da7-4a12-aded-a071d88b9102" providerId="ADAL" clId="{5C34A950-32F1-4DD1-8835-F7453DE03875}" dt="2024-04-13T18:52:07.403" v="1097" actId="208"/>
          <ac:graphicFrameMkLst>
            <pc:docMk/>
            <pc:sldMk cId="3039256244" sldId="26590"/>
            <ac:graphicFrameMk id="34" creationId="{3E85BA60-E89A-5D6C-AAC3-96616A462B46}"/>
          </ac:graphicFrameMkLst>
        </pc:graphicFrameChg>
        <pc:picChg chg="add mod">
          <ac:chgData name="Jinhong Brejnholt (JINB)" userId="b8219c71-9da7-4a12-aded-a071d88b9102" providerId="ADAL" clId="{5C34A950-32F1-4DD1-8835-F7453DE03875}" dt="2024-04-14T19:48:54.282" v="1429"/>
          <ac:picMkLst>
            <pc:docMk/>
            <pc:sldMk cId="3039256244" sldId="26590"/>
            <ac:picMk id="3" creationId="{A97CDE14-28C5-C754-39D9-2DFD779CCB8C}"/>
          </ac:picMkLst>
        </pc:picChg>
        <pc:picChg chg="add mod">
          <ac:chgData name="Jinhong Brejnholt (JINB)" userId="b8219c71-9da7-4a12-aded-a071d88b9102" providerId="ADAL" clId="{5C34A950-32F1-4DD1-8835-F7453DE03875}" dt="2024-04-14T19:54:57.877" v="1470"/>
          <ac:picMkLst>
            <pc:docMk/>
            <pc:sldMk cId="3039256244" sldId="26590"/>
            <ac:picMk id="5" creationId="{18B7CF0C-10B2-8D2F-550C-DD3E6212FC69}"/>
          </ac:picMkLst>
        </pc:picChg>
        <pc:picChg chg="add del">
          <ac:chgData name="Jinhong Brejnholt (JINB)" userId="b8219c71-9da7-4a12-aded-a071d88b9102" providerId="ADAL" clId="{5C34A950-32F1-4DD1-8835-F7453DE03875}" dt="2024-04-13T18:50:37.839" v="1088" actId="26606"/>
          <ac:picMkLst>
            <pc:docMk/>
            <pc:sldMk cId="3039256244" sldId="26590"/>
            <ac:picMk id="6" creationId="{F0E49CE1-6719-F68B-2163-C6D80D4A213A}"/>
          </ac:picMkLst>
        </pc:picChg>
        <pc:cxnChg chg="add del">
          <ac:chgData name="Jinhong Brejnholt (JINB)" userId="b8219c71-9da7-4a12-aded-a071d88b9102" providerId="ADAL" clId="{5C34A950-32F1-4DD1-8835-F7453DE03875}" dt="2024-04-13T18:50:50.917" v="1094" actId="26606"/>
          <ac:cxnSpMkLst>
            <pc:docMk/>
            <pc:sldMk cId="3039256244" sldId="26590"/>
            <ac:cxnSpMk id="25" creationId="{B03A5AE3-BD30-455C-842B-7626C8BEF097}"/>
          </ac:cxnSpMkLst>
        </pc:cxnChg>
        <pc:cxnChg chg="add del">
          <ac:chgData name="Jinhong Brejnholt (JINB)" userId="b8219c71-9da7-4a12-aded-a071d88b9102" providerId="ADAL" clId="{5C34A950-32F1-4DD1-8835-F7453DE03875}" dt="2024-04-13T18:50:50.917" v="1094" actId="26606"/>
          <ac:cxnSpMkLst>
            <pc:docMk/>
            <pc:sldMk cId="3039256244" sldId="26590"/>
            <ac:cxnSpMk id="26" creationId="{2DBECAA5-1F2D-470D-875C-8F2C2CA3E54B}"/>
          </ac:cxnSpMkLst>
        </pc:cxnChg>
      </pc:sldChg>
      <pc:sldChg chg="addSp delSp modSp new mod setBg">
        <pc:chgData name="Jinhong Brejnholt (JINB)" userId="b8219c71-9da7-4a12-aded-a071d88b9102" providerId="ADAL" clId="{5C34A950-32F1-4DD1-8835-F7453DE03875}" dt="2024-04-14T19:55:47.456" v="1488"/>
        <pc:sldMkLst>
          <pc:docMk/>
          <pc:sldMk cId="235239432" sldId="26591"/>
        </pc:sldMkLst>
        <pc:spChg chg="del">
          <ac:chgData name="Jinhong Brejnholt (JINB)" userId="b8219c71-9da7-4a12-aded-a071d88b9102" providerId="ADAL" clId="{5C34A950-32F1-4DD1-8835-F7453DE03875}" dt="2024-04-13T19:17:57.187" v="1175" actId="26606"/>
          <ac:spMkLst>
            <pc:docMk/>
            <pc:sldMk cId="235239432" sldId="26591"/>
            <ac:spMk id="2" creationId="{9C7EEA0F-662D-C413-43E4-801C2C032152}"/>
          </ac:spMkLst>
        </pc:spChg>
        <pc:spChg chg="del">
          <ac:chgData name="Jinhong Brejnholt (JINB)" userId="b8219c71-9da7-4a12-aded-a071d88b9102" providerId="ADAL" clId="{5C34A950-32F1-4DD1-8835-F7453DE03875}" dt="2024-04-13T19:17:53.812" v="1174"/>
          <ac:spMkLst>
            <pc:docMk/>
            <pc:sldMk cId="235239432" sldId="26591"/>
            <ac:spMk id="3" creationId="{538108B8-6AC6-5391-3F4F-7B74E3B7CDC0}"/>
          </ac:spMkLst>
        </pc:spChg>
        <pc:spChg chg="add mod">
          <ac:chgData name="Jinhong Brejnholt (JINB)" userId="b8219c71-9da7-4a12-aded-a071d88b9102" providerId="ADAL" clId="{5C34A950-32F1-4DD1-8835-F7453DE03875}" dt="2024-04-14T19:55:47.456" v="1488"/>
          <ac:spMkLst>
            <pc:docMk/>
            <pc:sldMk cId="235239432" sldId="26591"/>
            <ac:spMk id="3" creationId="{C6087AB6-3350-B7FC-D34A-D77D6CAB1CFF}"/>
          </ac:spMkLst>
        </pc:spChg>
        <pc:spChg chg="add">
          <ac:chgData name="Jinhong Brejnholt (JINB)" userId="b8219c71-9da7-4a12-aded-a071d88b9102" providerId="ADAL" clId="{5C34A950-32F1-4DD1-8835-F7453DE03875}" dt="2024-04-13T19:17:57.187" v="1175" actId="26606"/>
          <ac:spMkLst>
            <pc:docMk/>
            <pc:sldMk cId="235239432" sldId="26591"/>
            <ac:spMk id="3079" creationId="{42A4FC2C-047E-45A5-965D-8E1E3BF09BC6}"/>
          </ac:spMkLst>
        </pc:spChg>
        <pc:picChg chg="add mod">
          <ac:chgData name="Jinhong Brejnholt (JINB)" userId="b8219c71-9da7-4a12-aded-a071d88b9102" providerId="ADAL" clId="{5C34A950-32F1-4DD1-8835-F7453DE03875}" dt="2024-04-14T19:49:41.876" v="1444"/>
          <ac:picMkLst>
            <pc:docMk/>
            <pc:sldMk cId="235239432" sldId="26591"/>
            <ac:picMk id="2" creationId="{6571E22D-35BF-99A2-585A-4520CA4F42F4}"/>
          </ac:picMkLst>
        </pc:picChg>
        <pc:picChg chg="add mod">
          <ac:chgData name="Jinhong Brejnholt (JINB)" userId="b8219c71-9da7-4a12-aded-a071d88b9102" providerId="ADAL" clId="{5C34A950-32F1-4DD1-8835-F7453DE03875}" dt="2024-04-14T19:55:47.456" v="1488"/>
          <ac:picMkLst>
            <pc:docMk/>
            <pc:sldMk cId="235239432" sldId="26591"/>
            <ac:picMk id="4" creationId="{62A288DE-23DC-E93B-F430-97F1FDF1CFE0}"/>
          </ac:picMkLst>
        </pc:picChg>
        <pc:picChg chg="add mod">
          <ac:chgData name="Jinhong Brejnholt (JINB)" userId="b8219c71-9da7-4a12-aded-a071d88b9102" providerId="ADAL" clId="{5C34A950-32F1-4DD1-8835-F7453DE03875}" dt="2024-04-13T19:17:57.187" v="1175" actId="26606"/>
          <ac:picMkLst>
            <pc:docMk/>
            <pc:sldMk cId="235239432" sldId="26591"/>
            <ac:picMk id="3074" creationId="{E4E5951F-AAE2-3E4E-D58B-DBF3EE2A5FDA}"/>
          </ac:picMkLst>
        </pc:picChg>
      </pc:sldChg>
      <pc:sldChg chg="addSp delSp modSp new mod setBg addAnim delAnim setClrOvrMap">
        <pc:chgData name="Jinhong Brejnholt (JINB)" userId="b8219c71-9da7-4a12-aded-a071d88b9102" providerId="ADAL" clId="{5C34A950-32F1-4DD1-8835-F7453DE03875}" dt="2024-04-14T19:55:53.034" v="1491"/>
        <pc:sldMkLst>
          <pc:docMk/>
          <pc:sldMk cId="1308802632" sldId="26592"/>
        </pc:sldMkLst>
        <pc:spChg chg="add del mod ord">
          <ac:chgData name="Jinhong Brejnholt (JINB)" userId="b8219c71-9da7-4a12-aded-a071d88b9102" providerId="ADAL" clId="{5C34A950-32F1-4DD1-8835-F7453DE03875}" dt="2024-04-13T19:46:15.846" v="1396" actId="478"/>
          <ac:spMkLst>
            <pc:docMk/>
            <pc:sldMk cId="1308802632" sldId="26592"/>
            <ac:spMk id="2" creationId="{FC655FE0-73E9-FAB4-9EA9-2E22A0E0C280}"/>
          </ac:spMkLst>
        </pc:spChg>
        <pc:spChg chg="del">
          <ac:chgData name="Jinhong Brejnholt (JINB)" userId="b8219c71-9da7-4a12-aded-a071d88b9102" providerId="ADAL" clId="{5C34A950-32F1-4DD1-8835-F7453DE03875}" dt="2024-04-13T19:38:14.861" v="1365"/>
          <ac:spMkLst>
            <pc:docMk/>
            <pc:sldMk cId="1308802632" sldId="26592"/>
            <ac:spMk id="3" creationId="{239BD307-0038-F0EC-2528-2C117421091D}"/>
          </ac:spMkLst>
        </pc:spChg>
        <pc:spChg chg="add mod">
          <ac:chgData name="Jinhong Brejnholt (JINB)" userId="b8219c71-9da7-4a12-aded-a071d88b9102" providerId="ADAL" clId="{5C34A950-32F1-4DD1-8835-F7453DE03875}" dt="2024-04-14T19:55:53.034" v="1491"/>
          <ac:spMkLst>
            <pc:docMk/>
            <pc:sldMk cId="1308802632" sldId="26592"/>
            <ac:spMk id="3" creationId="{81AD6236-8530-F79C-D497-92DFC8870AD1}"/>
          </ac:spMkLst>
        </pc:spChg>
        <pc:spChg chg="add del mod">
          <ac:chgData name="Jinhong Brejnholt (JINB)" userId="b8219c71-9da7-4a12-aded-a071d88b9102" providerId="ADAL" clId="{5C34A950-32F1-4DD1-8835-F7453DE03875}" dt="2024-04-13T19:40:58.500" v="1373" actId="478"/>
          <ac:spMkLst>
            <pc:docMk/>
            <pc:sldMk cId="1308802632" sldId="26592"/>
            <ac:spMk id="6" creationId="{D1D8BB7C-17F9-9121-3922-92DF5AB0C8A9}"/>
          </ac:spMkLst>
        </pc:spChg>
        <pc:spChg chg="add del mod">
          <ac:chgData name="Jinhong Brejnholt (JINB)" userId="b8219c71-9da7-4a12-aded-a071d88b9102" providerId="ADAL" clId="{5C34A950-32F1-4DD1-8835-F7453DE03875}" dt="2024-04-13T19:46:12.257" v="1395" actId="478"/>
          <ac:spMkLst>
            <pc:docMk/>
            <pc:sldMk cId="1308802632" sldId="26592"/>
            <ac:spMk id="8" creationId="{DDF9B607-0A1C-2575-6730-15562052BDE6}"/>
          </ac:spMkLst>
        </pc:spChg>
        <pc:spChg chg="add del">
          <ac:chgData name="Jinhong Brejnholt (JINB)" userId="b8219c71-9da7-4a12-aded-a071d88b9102" providerId="ADAL" clId="{5C34A950-32F1-4DD1-8835-F7453DE03875}" dt="2024-04-13T19:42:27.314" v="1375" actId="26606"/>
          <ac:spMkLst>
            <pc:docMk/>
            <pc:sldMk cId="1308802632" sldId="26592"/>
            <ac:spMk id="10" creationId="{71B2258F-86CA-4D4D-8270-BC05FCDEBFB3}"/>
          </ac:spMkLst>
        </pc:spChg>
        <pc:spChg chg="add del mod ord">
          <ac:chgData name="Jinhong Brejnholt (JINB)" userId="b8219c71-9da7-4a12-aded-a071d88b9102" providerId="ADAL" clId="{5C34A950-32F1-4DD1-8835-F7453DE03875}" dt="2024-04-13T19:46:59.627" v="1402" actId="478"/>
          <ac:spMkLst>
            <pc:docMk/>
            <pc:sldMk cId="1308802632" sldId="26592"/>
            <ac:spMk id="11" creationId="{6E413BEE-D27F-6074-BA6E-E1DDD6A26AF3}"/>
          </ac:spMkLst>
        </pc:spChg>
        <pc:spChg chg="add del">
          <ac:chgData name="Jinhong Brejnholt (JINB)" userId="b8219c71-9da7-4a12-aded-a071d88b9102" providerId="ADAL" clId="{5C34A950-32F1-4DD1-8835-F7453DE03875}" dt="2024-04-13T19:42:33.642" v="1377" actId="26606"/>
          <ac:spMkLst>
            <pc:docMk/>
            <pc:sldMk cId="1308802632" sldId="26592"/>
            <ac:spMk id="13" creationId="{37C89E4B-3C9F-44B9-8B86-D9E3D112D8EC}"/>
          </ac:spMkLst>
        </pc:spChg>
        <pc:spChg chg="add del">
          <ac:chgData name="Jinhong Brejnholt (JINB)" userId="b8219c71-9da7-4a12-aded-a071d88b9102" providerId="ADAL" clId="{5C34A950-32F1-4DD1-8835-F7453DE03875}" dt="2024-04-13T19:42:36.240" v="1380" actId="26606"/>
          <ac:spMkLst>
            <pc:docMk/>
            <pc:sldMk cId="1308802632" sldId="26592"/>
            <ac:spMk id="16" creationId="{C1DD1A8A-57D5-4A81-AD04-532B043C5611}"/>
          </ac:spMkLst>
        </pc:spChg>
        <pc:spChg chg="add del">
          <ac:chgData name="Jinhong Brejnholt (JINB)" userId="b8219c71-9da7-4a12-aded-a071d88b9102" providerId="ADAL" clId="{5C34A950-32F1-4DD1-8835-F7453DE03875}" dt="2024-04-13T19:42:36.240" v="1380" actId="26606"/>
          <ac:spMkLst>
            <pc:docMk/>
            <pc:sldMk cId="1308802632" sldId="26592"/>
            <ac:spMk id="17" creationId="{007891EC-4501-44ED-A8C8-B11B6DB767AB}"/>
          </ac:spMkLst>
        </pc:spChg>
        <pc:spChg chg="add del">
          <ac:chgData name="Jinhong Brejnholt (JINB)" userId="b8219c71-9da7-4a12-aded-a071d88b9102" providerId="ADAL" clId="{5C34A950-32F1-4DD1-8835-F7453DE03875}" dt="2024-04-13T19:46:54.220" v="1401" actId="26606"/>
          <ac:spMkLst>
            <pc:docMk/>
            <pc:sldMk cId="1308802632" sldId="26592"/>
            <ac:spMk id="19" creationId="{71B2258F-86CA-4D4D-8270-BC05FCDEBFB3}"/>
          </ac:spMkLst>
        </pc:spChg>
        <pc:spChg chg="add">
          <ac:chgData name="Jinhong Brejnholt (JINB)" userId="b8219c71-9da7-4a12-aded-a071d88b9102" providerId="ADAL" clId="{5C34A950-32F1-4DD1-8835-F7453DE03875}" dt="2024-04-13T19:46:54.220" v="1401" actId="26606"/>
          <ac:spMkLst>
            <pc:docMk/>
            <pc:sldMk cId="1308802632" sldId="26592"/>
            <ac:spMk id="24" creationId="{C1DD1A8A-57D5-4A81-AD04-532B043C5611}"/>
          </ac:spMkLst>
        </pc:spChg>
        <pc:spChg chg="add">
          <ac:chgData name="Jinhong Brejnholt (JINB)" userId="b8219c71-9da7-4a12-aded-a071d88b9102" providerId="ADAL" clId="{5C34A950-32F1-4DD1-8835-F7453DE03875}" dt="2024-04-13T19:46:54.220" v="1401" actId="26606"/>
          <ac:spMkLst>
            <pc:docMk/>
            <pc:sldMk cId="1308802632" sldId="26592"/>
            <ac:spMk id="26" creationId="{007891EC-4501-44ED-A8C8-B11B6DB767AB}"/>
          </ac:spMkLst>
        </pc:spChg>
        <pc:picChg chg="add mod">
          <ac:chgData name="Jinhong Brejnholt (JINB)" userId="b8219c71-9da7-4a12-aded-a071d88b9102" providerId="ADAL" clId="{5C34A950-32F1-4DD1-8835-F7453DE03875}" dt="2024-04-14T19:50:03.737" v="1447"/>
          <ac:picMkLst>
            <pc:docMk/>
            <pc:sldMk cId="1308802632" sldId="26592"/>
            <ac:picMk id="2" creationId="{5718D9D0-9CC9-4427-A96F-CD89688AD67F}"/>
          </ac:picMkLst>
        </pc:picChg>
        <pc:picChg chg="add del mod">
          <ac:chgData name="Jinhong Brejnholt (JINB)" userId="b8219c71-9da7-4a12-aded-a071d88b9102" providerId="ADAL" clId="{5C34A950-32F1-4DD1-8835-F7453DE03875}" dt="2024-04-13T19:40:51.298" v="1372" actId="21"/>
          <ac:picMkLst>
            <pc:docMk/>
            <pc:sldMk cId="1308802632" sldId="26592"/>
            <ac:picMk id="4" creationId="{135037D6-D5ED-D3F8-08C5-3B05C11BFB5E}"/>
          </ac:picMkLst>
        </pc:picChg>
        <pc:picChg chg="add mod">
          <ac:chgData name="Jinhong Brejnholt (JINB)" userId="b8219c71-9da7-4a12-aded-a071d88b9102" providerId="ADAL" clId="{5C34A950-32F1-4DD1-8835-F7453DE03875}" dt="2024-04-14T19:55:53.034" v="1491"/>
          <ac:picMkLst>
            <pc:docMk/>
            <pc:sldMk cId="1308802632" sldId="26592"/>
            <ac:picMk id="4" creationId="{AE018897-F796-7317-6C81-7DD9AFF6467F}"/>
          </ac:picMkLst>
        </pc:picChg>
        <pc:picChg chg="add del mod">
          <ac:chgData name="Jinhong Brejnholt (JINB)" userId="b8219c71-9da7-4a12-aded-a071d88b9102" providerId="ADAL" clId="{5C34A950-32F1-4DD1-8835-F7453DE03875}" dt="2024-04-13T19:46:51.346" v="1400" actId="478"/>
          <ac:picMkLst>
            <pc:docMk/>
            <pc:sldMk cId="1308802632" sldId="26592"/>
            <ac:picMk id="5" creationId="{7D2C0DE9-A90D-6BAB-91FD-C2DE2D675485}"/>
          </ac:picMkLst>
        </pc:picChg>
        <pc:picChg chg="add mod">
          <ac:chgData name="Jinhong Brejnholt (JINB)" userId="b8219c71-9da7-4a12-aded-a071d88b9102" providerId="ADAL" clId="{5C34A950-32F1-4DD1-8835-F7453DE03875}" dt="2024-04-13T19:46:54.220" v="1401" actId="26606"/>
          <ac:picMkLst>
            <pc:docMk/>
            <pc:sldMk cId="1308802632" sldId="26592"/>
            <ac:picMk id="15" creationId="{11A5A0A6-36D6-67FE-7F8A-2A7E0BF7F8F8}"/>
          </ac:picMkLst>
        </pc:picChg>
        <pc:cxnChg chg="add del">
          <ac:chgData name="Jinhong Brejnholt (JINB)" userId="b8219c71-9da7-4a12-aded-a071d88b9102" providerId="ADAL" clId="{5C34A950-32F1-4DD1-8835-F7453DE03875}" dt="2024-04-13T19:42:33.642" v="1377" actId="26606"/>
          <ac:cxnSpMkLst>
            <pc:docMk/>
            <pc:sldMk cId="1308802632" sldId="26592"/>
            <ac:cxnSpMk id="12" creationId="{AA2EAA10-076F-46BD-8F0F-B9A2FB77A85C}"/>
          </ac:cxnSpMkLst>
        </pc:cxnChg>
        <pc:cxnChg chg="add del">
          <ac:chgData name="Jinhong Brejnholt (JINB)" userId="b8219c71-9da7-4a12-aded-a071d88b9102" providerId="ADAL" clId="{5C34A950-32F1-4DD1-8835-F7453DE03875}" dt="2024-04-13T19:42:33.642" v="1377" actId="26606"/>
          <ac:cxnSpMkLst>
            <pc:docMk/>
            <pc:sldMk cId="1308802632" sldId="26592"/>
            <ac:cxnSpMk id="14" creationId="{D891E407-403B-4764-86C9-33A56D3BCAA3}"/>
          </ac:cxnSpMkLst>
        </pc:cxnChg>
      </pc:sldChg>
      <pc:sldMasterChg chg="delSldLayout">
        <pc:chgData name="Jinhong Brejnholt (JINB)" userId="b8219c71-9da7-4a12-aded-a071d88b9102" providerId="ADAL" clId="{5C34A950-32F1-4DD1-8835-F7453DE03875}" dt="2024-04-13T12:54:36.968" v="836" actId="47"/>
        <pc:sldMasterMkLst>
          <pc:docMk/>
          <pc:sldMasterMk cId="1558310344" sldId="2147483648"/>
        </pc:sldMasterMkLst>
        <pc:sldLayoutChg chg="del">
          <pc:chgData name="Jinhong Brejnholt (JINB)" userId="b8219c71-9da7-4a12-aded-a071d88b9102" providerId="ADAL" clId="{5C34A950-32F1-4DD1-8835-F7453DE03875}" dt="2024-04-10T19:06:01.743" v="48" actId="47"/>
          <pc:sldLayoutMkLst>
            <pc:docMk/>
            <pc:sldMasterMk cId="1558310344" sldId="2147483648"/>
            <pc:sldLayoutMk cId="1683572159" sldId="2147483660"/>
          </pc:sldLayoutMkLst>
        </pc:sldLayoutChg>
        <pc:sldLayoutChg chg="del">
          <pc:chgData name="Jinhong Brejnholt (JINB)" userId="b8219c71-9da7-4a12-aded-a071d88b9102" providerId="ADAL" clId="{5C34A950-32F1-4DD1-8835-F7453DE03875}" dt="2024-04-13T12:54:36.968" v="836" actId="47"/>
          <pc:sldLayoutMkLst>
            <pc:docMk/>
            <pc:sldMasterMk cId="1558310344" sldId="2147483648"/>
            <pc:sldLayoutMk cId="3033516357" sldId="2147483661"/>
          </pc:sldLayoutMkLst>
        </pc:sldLayoutChg>
        <pc:sldLayoutChg chg="del">
          <pc:chgData name="Jinhong Brejnholt (JINB)" userId="b8219c71-9da7-4a12-aded-a071d88b9102" providerId="ADAL" clId="{5C34A950-32F1-4DD1-8835-F7453DE03875}" dt="2024-04-10T19:06:02.696" v="49" actId="47"/>
          <pc:sldLayoutMkLst>
            <pc:docMk/>
            <pc:sldMasterMk cId="1558310344" sldId="2147483648"/>
            <pc:sldLayoutMk cId="4087570408" sldId="2147483661"/>
          </pc:sldLayoutMkLst>
        </pc:sldLayoutChg>
      </pc:sldMasterChg>
    </pc:docChg>
  </pc:docChgLst>
  <pc:docChgLst>
    <pc:chgData name="Jinhong Brejnholt (JINB)" userId="b8219c71-9da7-4a12-aded-a071d88b9102" providerId="ADAL" clId="{3753DE55-435D-49AE-990E-25B7DA358CB9}"/>
    <pc:docChg chg="undo custSel addSld delSld modSld sldOrd">
      <pc:chgData name="Jinhong Brejnholt (JINB)" userId="b8219c71-9da7-4a12-aded-a071d88b9102" providerId="ADAL" clId="{3753DE55-435D-49AE-990E-25B7DA358CB9}" dt="2024-04-10T12:30:00.652" v="2324" actId="26606"/>
      <pc:docMkLst>
        <pc:docMk/>
      </pc:docMkLst>
      <pc:sldChg chg="addSp delSp modSp new mod setBg addAnim setClrOvrMap delDesignElem">
        <pc:chgData name="Jinhong Brejnholt (JINB)" userId="b8219c71-9da7-4a12-aded-a071d88b9102" providerId="ADAL" clId="{3753DE55-435D-49AE-990E-25B7DA358CB9}" dt="2024-04-09T19:47:23.347" v="2065" actId="1076"/>
        <pc:sldMkLst>
          <pc:docMk/>
          <pc:sldMk cId="1102481801" sldId="256"/>
        </pc:sldMkLst>
        <pc:spChg chg="mo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2" creationId="{CB4645F3-29FD-B8FC-763E-41BF593EAA54}"/>
          </ac:spMkLst>
        </pc:spChg>
        <pc:spChg chg="mo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3" creationId="{D660F8EC-F1F8-9E10-B8E2-B8ECF1774D64}"/>
          </ac:spMkLst>
        </pc:spChg>
        <pc:spChg chg="add del">
          <ac:chgData name="Jinhong Brejnholt (JINB)" userId="b8219c71-9da7-4a12-aded-a071d88b9102" providerId="ADAL" clId="{3753DE55-435D-49AE-990E-25B7DA358CB9}" dt="2024-04-07T14:55:45.107" v="1633" actId="26606"/>
          <ac:spMkLst>
            <pc:docMk/>
            <pc:sldMk cId="1102481801" sldId="256"/>
            <ac:spMk id="5" creationId="{43C48B49-6135-48B6-AC0F-97E5D8D1F03F}"/>
          </ac:spMkLst>
        </pc:spChg>
        <pc:spChg chg="add del">
          <ac:chgData name="Jinhong Brejnholt (JINB)" userId="b8219c71-9da7-4a12-aded-a071d88b9102" providerId="ADAL" clId="{3753DE55-435D-49AE-990E-25B7DA358CB9}" dt="2024-04-07T14:55:45.107" v="1633" actId="26606"/>
          <ac:spMkLst>
            <pc:docMk/>
            <pc:sldMk cId="1102481801" sldId="256"/>
            <ac:spMk id="6" creationId="{9715DAF0-AE1B-46C9-8A6B-DB2AA05AB91D}"/>
          </ac:spMkLst>
        </pc:spChg>
        <pc:spChg chg="add del">
          <ac:chgData name="Jinhong Brejnholt (JINB)" userId="b8219c71-9da7-4a12-aded-a071d88b9102" providerId="ADAL" clId="{3753DE55-435D-49AE-990E-25B7DA358CB9}" dt="2024-04-07T14:55:45.107" v="1633" actId="26606"/>
          <ac:spMkLst>
            <pc:docMk/>
            <pc:sldMk cId="1102481801" sldId="256"/>
            <ac:spMk id="7" creationId="{DC631C0B-6DA6-4E57-8231-CE32B3434A7E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8" creationId="{1A3C89F8-0D2F-47FF-B903-151248265F47}"/>
          </ac:spMkLst>
        </pc:spChg>
        <pc:spChg chg="add del">
          <ac:chgData name="Jinhong Brejnholt (JINB)" userId="b8219c71-9da7-4a12-aded-a071d88b9102" providerId="ADAL" clId="{3753DE55-435D-49AE-990E-25B7DA358CB9}" dt="2024-04-07T14:55:45.107" v="1633" actId="26606"/>
          <ac:spMkLst>
            <pc:docMk/>
            <pc:sldMk cId="1102481801" sldId="256"/>
            <ac:spMk id="9" creationId="{F256AC18-FB41-4977-8B0C-F5082335AB7D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10" creationId="{C5CB530E-515E-412C-9DF1-5F8FFBD6F383}"/>
          </ac:spMkLst>
        </pc:spChg>
        <pc:spChg chg="add del">
          <ac:chgData name="Jinhong Brejnholt (JINB)" userId="b8219c71-9da7-4a12-aded-a071d88b9102" providerId="ADAL" clId="{3753DE55-435D-49AE-990E-25B7DA358CB9}" dt="2024-04-07T14:55:45.107" v="1633" actId="26606"/>
          <ac:spMkLst>
            <pc:docMk/>
            <pc:sldMk cId="1102481801" sldId="256"/>
            <ac:spMk id="11" creationId="{AFF4A713-7B75-4B21-90D7-5AB19547C728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12" creationId="{712D4376-A578-4FF1-94FC-245E7A6A489F}"/>
          </ac:spMkLst>
        </pc:spChg>
        <pc:spChg chg="add del">
          <ac:chgData name="Jinhong Brejnholt (JINB)" userId="b8219c71-9da7-4a12-aded-a071d88b9102" providerId="ADAL" clId="{3753DE55-435D-49AE-990E-25B7DA358CB9}" dt="2024-04-07T11:45:15.968" v="10" actId="26606"/>
          <ac:spMkLst>
            <pc:docMk/>
            <pc:sldMk cId="1102481801" sldId="256"/>
            <ac:spMk id="13" creationId="{053FB2EE-284F-4C87-AB3D-BBF87A9FAB97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14" creationId="{AEA7509D-F04F-40CB-A0B3-EEF16499CC9F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15" creationId="{59EF30C2-29AC-4A0D-BC0A-A679CF113EDD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17" creationId="{9C682A1A-5B2D-4111-BBD6-620165633E5B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18" creationId="{508BEF50-7B1E-49A4-BC19-5F4F1D755E64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20" creationId="{3FBAD350-5664-4811-A208-657FB882D350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21" creationId="{A04F1504-431A-4D86-9091-AE7E4B33376B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22" creationId="{C39ADB8F-D187-49D7-BDCF-C1B6DC727068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23" creationId="{EA804283-B929-4503-802F-4585376E2B42}"/>
          </ac:spMkLst>
        </pc:spChg>
        <pc:spChg chg="add del">
          <ac:chgData name="Jinhong Brejnholt (JINB)" userId="b8219c71-9da7-4a12-aded-a071d88b9102" providerId="ADAL" clId="{3753DE55-435D-49AE-990E-25B7DA358CB9}" dt="2024-04-07T11:44:49.962" v="4" actId="26606"/>
          <ac:spMkLst>
            <pc:docMk/>
            <pc:sldMk cId="1102481801" sldId="256"/>
            <ac:spMk id="24" creationId="{C7D023E4-8DE1-436E-9847-ED6A4B4B04FD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26" creationId="{AD3811F5-514E-49A4-B382-673ED228A4CC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28" creationId="{067AD921-1CEE-4C1B-9AA3-C66D908DDD14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30" creationId="{C36A08F5-3B56-47C5-A371-9187BE56E1E5}"/>
          </ac:spMkLst>
        </pc:spChg>
        <pc:spChg chg="add del">
          <ac:chgData name="Jinhong Brejnholt (JINB)" userId="b8219c71-9da7-4a12-aded-a071d88b9102" providerId="ADAL" clId="{3753DE55-435D-49AE-990E-25B7DA358CB9}" dt="2024-04-09T19:46:09.318" v="2051" actId="26606"/>
          <ac:spMkLst>
            <pc:docMk/>
            <pc:sldMk cId="1102481801" sldId="256"/>
            <ac:spMk id="35" creationId="{934F1179-B481-4F9E-BCA3-AFB972070F83}"/>
          </ac:spMkLst>
        </pc:spChg>
        <pc:spChg chg="add del">
          <ac:chgData name="Jinhong Brejnholt (JINB)" userId="b8219c71-9da7-4a12-aded-a071d88b9102" providerId="ADAL" clId="{3753DE55-435D-49AE-990E-25B7DA358CB9}" dt="2024-04-09T19:46:09.318" v="2051" actId="26606"/>
          <ac:spMkLst>
            <pc:docMk/>
            <pc:sldMk cId="1102481801" sldId="256"/>
            <ac:spMk id="37" creationId="{827DC2C4-B485-428A-BF4A-472D2967F47F}"/>
          </ac:spMkLst>
        </pc:spChg>
        <pc:spChg chg="add del">
          <ac:chgData name="Jinhong Brejnholt (JINB)" userId="b8219c71-9da7-4a12-aded-a071d88b9102" providerId="ADAL" clId="{3753DE55-435D-49AE-990E-25B7DA358CB9}" dt="2024-04-09T19:46:09.318" v="2051" actId="26606"/>
          <ac:spMkLst>
            <pc:docMk/>
            <pc:sldMk cId="1102481801" sldId="256"/>
            <ac:spMk id="39" creationId="{EE04B5EB-F158-4507-90DD-BD23620C7CC9}"/>
          </ac:spMkLst>
        </pc:spChg>
        <pc:spChg chg="add del">
          <ac:chgData name="Jinhong Brejnholt (JINB)" userId="b8219c71-9da7-4a12-aded-a071d88b9102" providerId="ADAL" clId="{3753DE55-435D-49AE-990E-25B7DA358CB9}" dt="2024-04-09T19:46:11.334" v="2053" actId="26606"/>
          <ac:spMkLst>
            <pc:docMk/>
            <pc:sldMk cId="1102481801" sldId="256"/>
            <ac:spMk id="41" creationId="{871AEA07-1E14-44B4-8E55-64EF049CD66F}"/>
          </ac:spMkLst>
        </pc:spChg>
        <pc:spChg chg="add del">
          <ac:chgData name="Jinhong Brejnholt (JINB)" userId="b8219c71-9da7-4a12-aded-a071d88b9102" providerId="ADAL" clId="{3753DE55-435D-49AE-990E-25B7DA358CB9}" dt="2024-04-09T19:46:11.334" v="2053" actId="26606"/>
          <ac:spMkLst>
            <pc:docMk/>
            <pc:sldMk cId="1102481801" sldId="256"/>
            <ac:spMk id="42" creationId="{9095C1F4-AE7F-44E4-8693-40D3D6831140}"/>
          </ac:spMkLst>
        </pc:spChg>
        <pc:spChg chg="add del">
          <ac:chgData name="Jinhong Brejnholt (JINB)" userId="b8219c71-9da7-4a12-aded-a071d88b9102" providerId="ADAL" clId="{3753DE55-435D-49AE-990E-25B7DA358CB9}" dt="2024-04-09T19:46:14.104" v="2055" actId="26606"/>
          <ac:spMkLst>
            <pc:docMk/>
            <pc:sldMk cId="1102481801" sldId="256"/>
            <ac:spMk id="46" creationId="{4522B21E-B2B9-4C72-9A71-C87EFD137480}"/>
          </ac:spMkLst>
        </pc:spChg>
        <pc:spChg chg="add del">
          <ac:chgData name="Jinhong Brejnholt (JINB)" userId="b8219c71-9da7-4a12-aded-a071d88b9102" providerId="ADAL" clId="{3753DE55-435D-49AE-990E-25B7DA358CB9}" dt="2024-04-09T19:46:14.104" v="2055" actId="26606"/>
          <ac:spMkLst>
            <pc:docMk/>
            <pc:sldMk cId="1102481801" sldId="256"/>
            <ac:spMk id="47" creationId="{5EB7D2A2-F448-44D4-938C-DC84CBCB3B1E}"/>
          </ac:spMkLst>
        </pc:spChg>
        <pc:spChg chg="add del">
          <ac:chgData name="Jinhong Brejnholt (JINB)" userId="b8219c71-9da7-4a12-aded-a071d88b9102" providerId="ADAL" clId="{3753DE55-435D-49AE-990E-25B7DA358CB9}" dt="2024-04-09T19:46:14.104" v="2055" actId="26606"/>
          <ac:spMkLst>
            <pc:docMk/>
            <pc:sldMk cId="1102481801" sldId="256"/>
            <ac:spMk id="48" creationId="{871AEA07-1E14-44B4-8E55-64EF049CD66F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7" actId="26606"/>
          <ac:spMkLst>
            <pc:docMk/>
            <pc:sldMk cId="1102481801" sldId="256"/>
            <ac:spMk id="51" creationId="{5463EB0A-3D7C-4AA5-BFA5-8EE5B4BA5624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7" actId="26606"/>
          <ac:spMkLst>
            <pc:docMk/>
            <pc:sldMk cId="1102481801" sldId="256"/>
            <ac:spMk id="52" creationId="{7945AD00-F967-454D-A4B2-39ABA5C88C20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7" actId="26606"/>
          <ac:spMkLst>
            <pc:docMk/>
            <pc:sldMk cId="1102481801" sldId="256"/>
            <ac:spMk id="53" creationId="{E9BC5B79-B912-427C-8219-E3E50943FCDE}"/>
          </ac:spMkLst>
        </pc:spChg>
        <pc:spChg chg="add del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55" creationId="{934F1179-B481-4F9E-BCA3-AFB972070F83}"/>
          </ac:spMkLst>
        </pc:spChg>
        <pc:spChg chg="add del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56" creationId="{827DC2C4-B485-428A-BF4A-472D2967F47F}"/>
          </ac:spMkLst>
        </pc:spChg>
        <pc:spChg chg="add del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57" creationId="{EE04B5EB-F158-4507-90DD-BD23620C7CC9}"/>
          </ac:spMkLst>
        </pc:spChg>
        <pc:spChg chg="add del">
          <ac:chgData name="Jinhong Brejnholt (JINB)" userId="b8219c71-9da7-4a12-aded-a071d88b9102" providerId="ADAL" clId="{3753DE55-435D-49AE-990E-25B7DA358CB9}" dt="2024-04-09T19:47:06.051" v="2061" actId="26606"/>
          <ac:spMkLst>
            <pc:docMk/>
            <pc:sldMk cId="1102481801" sldId="256"/>
            <ac:spMk id="62" creationId="{943CAA20-3569-4189-9E48-239A229A86CA}"/>
          </ac:spMkLst>
        </pc:spChg>
        <pc:spChg chg="add del">
          <ac:chgData name="Jinhong Brejnholt (JINB)" userId="b8219c71-9da7-4a12-aded-a071d88b9102" providerId="ADAL" clId="{3753DE55-435D-49AE-990E-25B7DA358CB9}" dt="2024-04-09T19:47:06.051" v="2061" actId="26606"/>
          <ac:spMkLst>
            <pc:docMk/>
            <pc:sldMk cId="1102481801" sldId="256"/>
            <ac:spMk id="64" creationId="{DA542B6D-E775-4832-91DC-2D20F857813A}"/>
          </ac:spMkLst>
        </pc:spChg>
        <pc:spChg chg="ad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66" creationId="{2CEF98E4-3709-4952-8F42-2305CCE34FA3}"/>
          </ac:spMkLst>
        </pc:spChg>
        <pc:spChg chg="ad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67" creationId="{A7895A40-19A4-42D6-9D30-DBC1E8002635}"/>
          </ac:spMkLst>
        </pc:spChg>
        <pc:spChg chg="ad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68" creationId="{F10BCCF5-D685-47FF-B675-647EAEB72C8E}"/>
          </ac:spMkLst>
        </pc:spChg>
        <pc:spChg chg="ad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69" creationId="{02F429C4-ABC9-46FC-818A-B5429CDE4A96}"/>
          </ac:spMkLst>
        </pc:spChg>
        <pc:spChg chg="ad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70" creationId="{B0EE8A42-107A-4D4C-8D56-BBAE95C7FC0D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198" creationId="{3677BAFB-3BD3-41BB-9107-FAE224AE21C4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199" creationId="{E6823A9B-C188-42D4-847C-3AD928DB145C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0" creationId="{34B557F3-1A0C-4749-A6DB-EAC082DF390B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1" creationId="{55D55AA6-3751-494F-868A-DCEDC5CE82BF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2" creationId="{4D4C00DC-4DC6-4CD2-9E31-F17E6CEBC5A6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3" creationId="{D82AB1B2-7970-42CF-8BF5-567C69E9FFFB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7" creationId="{C10FB9CA-E7FA-462C-B537-F1224ED1ACF4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8" creationId="{D8469AE7-A75B-4F37-850B-EF5974ABED2C}"/>
          </ac:spMkLst>
        </pc:spChg>
        <pc:spChg chg="add del">
          <ac:chgData name="Jinhong Brejnholt (JINB)" userId="b8219c71-9da7-4a12-aded-a071d88b9102" providerId="ADAL" clId="{3753DE55-435D-49AE-990E-25B7DA358CB9}" dt="2024-04-07T11:45:03.003" v="8" actId="26606"/>
          <ac:spMkLst>
            <pc:docMk/>
            <pc:sldMk cId="1102481801" sldId="256"/>
            <ac:spMk id="213" creationId="{C7D023E4-8DE1-436E-9847-ED6A4B4B04FD}"/>
          </ac:spMkLst>
        </pc:spChg>
        <pc:spChg chg="add del">
          <ac:chgData name="Jinhong Brejnholt (JINB)" userId="b8219c71-9da7-4a12-aded-a071d88b9102" providerId="ADAL" clId="{3753DE55-435D-49AE-990E-25B7DA358CB9}" dt="2024-04-07T11:45:18.081" v="12" actId="26606"/>
          <ac:spMkLst>
            <pc:docMk/>
            <pc:sldMk cId="1102481801" sldId="256"/>
            <ac:spMk id="225" creationId="{C7D023E4-8DE1-436E-9847-ED6A4B4B04FD}"/>
          </ac:spMkLst>
        </pc:spChg>
        <pc:spChg chg="add del">
          <ac:chgData name="Jinhong Brejnholt (JINB)" userId="b8219c71-9da7-4a12-aded-a071d88b9102" providerId="ADAL" clId="{3753DE55-435D-49AE-990E-25B7DA358CB9}" dt="2024-04-07T11:45:18.081" v="12" actId="26606"/>
          <ac:spMkLst>
            <pc:docMk/>
            <pc:sldMk cId="1102481801" sldId="256"/>
            <ac:spMk id="226" creationId="{6BE11944-ED05-4FE9-9927-06C110BB3A36}"/>
          </ac:spMkLst>
        </pc:spChg>
        <pc:spChg chg="add del">
          <ac:chgData name="Jinhong Brejnholt (JINB)" userId="b8219c71-9da7-4a12-aded-a071d88b9102" providerId="ADAL" clId="{3753DE55-435D-49AE-990E-25B7DA358CB9}" dt="2024-04-07T11:45:20.894" v="14" actId="26606"/>
          <ac:spMkLst>
            <pc:docMk/>
            <pc:sldMk cId="1102481801" sldId="256"/>
            <ac:spMk id="235" creationId="{C7D023E4-8DE1-436E-9847-ED6A4B4B04FD}"/>
          </ac:spMkLst>
        </pc:spChg>
        <pc:spChg chg="add del">
          <ac:chgData name="Jinhong Brejnholt (JINB)" userId="b8219c71-9da7-4a12-aded-a071d88b9102" providerId="ADAL" clId="{3753DE55-435D-49AE-990E-25B7DA358CB9}" dt="2024-04-07T12:22:28.991" v="284"/>
          <ac:spMkLst>
            <pc:docMk/>
            <pc:sldMk cId="1102481801" sldId="256"/>
            <ac:spMk id="249" creationId="{C7D023E4-8DE1-436E-9847-ED6A4B4B04FD}"/>
          </ac:spMkLst>
        </pc:spChg>
        <pc:grpChg chg="add del">
          <ac:chgData name="Jinhong Brejnholt (JINB)" userId="b8219c71-9da7-4a12-aded-a071d88b9102" providerId="ADAL" clId="{3753DE55-435D-49AE-990E-25B7DA358CB9}" dt="2024-04-07T11:44:49.962" v="4" actId="26606"/>
          <ac:grpSpMkLst>
            <pc:docMk/>
            <pc:sldMk cId="1102481801" sldId="256"/>
            <ac:grpSpMk id="25" creationId="{1FEC590B-3306-47E9-BD67-97F3F76169A4}"/>
          </ac:grpSpMkLst>
        </pc:grpChg>
        <pc:grpChg chg="add del">
          <ac:chgData name="Jinhong Brejnholt (JINB)" userId="b8219c71-9da7-4a12-aded-a071d88b9102" providerId="ADAL" clId="{3753DE55-435D-49AE-990E-25B7DA358CB9}" dt="2024-04-07T11:44:49.962" v="4" actId="26606"/>
          <ac:grpSpMkLst>
            <pc:docMk/>
            <pc:sldMk cId="1102481801" sldId="256"/>
            <ac:grpSpMk id="27" creationId="{A47AAF5E-1692-48C9-98FB-6432BF0BC4F7}"/>
          </ac:grpSpMkLst>
        </pc:grpChg>
        <pc:grpChg chg="add del">
          <ac:chgData name="Jinhong Brejnholt (JINB)" userId="b8219c71-9da7-4a12-aded-a071d88b9102" providerId="ADAL" clId="{3753DE55-435D-49AE-990E-25B7DA358CB9}" dt="2024-04-09T19:46:11.334" v="2053" actId="26606"/>
          <ac:grpSpMkLst>
            <pc:docMk/>
            <pc:sldMk cId="1102481801" sldId="256"/>
            <ac:grpSpMk id="43" creationId="{8734DDD3-F723-4DD3-8ABE-EC0B2AC87D74}"/>
          </ac:grpSpMkLst>
        </pc:grpChg>
        <pc:grpChg chg="add del">
          <ac:chgData name="Jinhong Brejnholt (JINB)" userId="b8219c71-9da7-4a12-aded-a071d88b9102" providerId="ADAL" clId="{3753DE55-435D-49AE-990E-25B7DA358CB9}" dt="2024-04-07T11:44:52.269" v="6" actId="26606"/>
          <ac:grpSpMkLst>
            <pc:docMk/>
            <pc:sldMk cId="1102481801" sldId="256"/>
            <ac:grpSpMk id="204" creationId="{66FB5A75-BDE2-4F12-A95B-C48788A7685C}"/>
          </ac:grpSpMkLst>
        </pc:grpChg>
        <pc:grpChg chg="add del">
          <ac:chgData name="Jinhong Brejnholt (JINB)" userId="b8219c71-9da7-4a12-aded-a071d88b9102" providerId="ADAL" clId="{3753DE55-435D-49AE-990E-25B7DA358CB9}" dt="2024-04-07T11:44:52.269" v="6" actId="26606"/>
          <ac:grpSpMkLst>
            <pc:docMk/>
            <pc:sldMk cId="1102481801" sldId="256"/>
            <ac:grpSpMk id="209" creationId="{63301095-70B2-49AA-8DA9-A35629AD621C}"/>
          </ac:grpSpMkLst>
        </pc:grpChg>
        <pc:grpChg chg="add del">
          <ac:chgData name="Jinhong Brejnholt (JINB)" userId="b8219c71-9da7-4a12-aded-a071d88b9102" providerId="ADAL" clId="{3753DE55-435D-49AE-990E-25B7DA358CB9}" dt="2024-04-07T11:45:03.003" v="8" actId="26606"/>
          <ac:grpSpMkLst>
            <pc:docMk/>
            <pc:sldMk cId="1102481801" sldId="256"/>
            <ac:grpSpMk id="214" creationId="{1FEC590B-3306-47E9-BD67-97F3F76169A4}"/>
          </ac:grpSpMkLst>
        </pc:grpChg>
        <pc:grpChg chg="add del">
          <ac:chgData name="Jinhong Brejnholt (JINB)" userId="b8219c71-9da7-4a12-aded-a071d88b9102" providerId="ADAL" clId="{3753DE55-435D-49AE-990E-25B7DA358CB9}" dt="2024-04-07T11:45:03.003" v="8" actId="26606"/>
          <ac:grpSpMkLst>
            <pc:docMk/>
            <pc:sldMk cId="1102481801" sldId="256"/>
            <ac:grpSpMk id="216" creationId="{A47AAF5E-1692-48C9-98FB-6432BF0BC4F7}"/>
          </ac:grpSpMkLst>
        </pc:grpChg>
        <pc:grpChg chg="add del">
          <ac:chgData name="Jinhong Brejnholt (JINB)" userId="b8219c71-9da7-4a12-aded-a071d88b9102" providerId="ADAL" clId="{3753DE55-435D-49AE-990E-25B7DA358CB9}" dt="2024-04-07T11:45:15.968" v="10" actId="26606"/>
          <ac:grpSpMkLst>
            <pc:docMk/>
            <pc:sldMk cId="1102481801" sldId="256"/>
            <ac:grpSpMk id="221" creationId="{D2C4BFA1-2075-4901-9E24-E41D1FDD51FD}"/>
          </ac:grpSpMkLst>
        </pc:grpChg>
        <pc:grpChg chg="add del">
          <ac:chgData name="Jinhong Brejnholt (JINB)" userId="b8219c71-9da7-4a12-aded-a071d88b9102" providerId="ADAL" clId="{3753DE55-435D-49AE-990E-25B7DA358CB9}" dt="2024-04-07T11:45:18.081" v="12" actId="26606"/>
          <ac:grpSpMkLst>
            <pc:docMk/>
            <pc:sldMk cId="1102481801" sldId="256"/>
            <ac:grpSpMk id="227" creationId="{A2812508-238C-4BCD-BDD3-25C99C5CA233}"/>
          </ac:grpSpMkLst>
        </pc:grpChg>
        <pc:grpChg chg="add del">
          <ac:chgData name="Jinhong Brejnholt (JINB)" userId="b8219c71-9da7-4a12-aded-a071d88b9102" providerId="ADAL" clId="{3753DE55-435D-49AE-990E-25B7DA358CB9}" dt="2024-04-07T11:45:18.081" v="12" actId="26606"/>
          <ac:grpSpMkLst>
            <pc:docMk/>
            <pc:sldMk cId="1102481801" sldId="256"/>
            <ac:grpSpMk id="230" creationId="{43F5E015-E085-4624-B431-B42414448684}"/>
          </ac:grpSpMkLst>
        </pc:grpChg>
        <pc:grpChg chg="add del">
          <ac:chgData name="Jinhong Brejnholt (JINB)" userId="b8219c71-9da7-4a12-aded-a071d88b9102" providerId="ADAL" clId="{3753DE55-435D-49AE-990E-25B7DA358CB9}" dt="2024-04-07T11:45:20.894" v="14" actId="26606"/>
          <ac:grpSpMkLst>
            <pc:docMk/>
            <pc:sldMk cId="1102481801" sldId="256"/>
            <ac:grpSpMk id="236" creationId="{97264A61-6AE3-4DC0-A455-5EDC604E394D}"/>
          </ac:grpSpMkLst>
        </pc:grpChg>
        <pc:grpChg chg="add del">
          <ac:chgData name="Jinhong Brejnholt (JINB)" userId="b8219c71-9da7-4a12-aded-a071d88b9102" providerId="ADAL" clId="{3753DE55-435D-49AE-990E-25B7DA358CB9}" dt="2024-04-07T11:45:20.894" v="14" actId="26606"/>
          <ac:grpSpMkLst>
            <pc:docMk/>
            <pc:sldMk cId="1102481801" sldId="256"/>
            <ac:grpSpMk id="238" creationId="{D691EE10-D5F3-48FA-BE55-F24A0BE59EF6}"/>
          </ac:grpSpMkLst>
        </pc:grpChg>
        <pc:grpChg chg="add del">
          <ac:chgData name="Jinhong Brejnholt (JINB)" userId="b8219c71-9da7-4a12-aded-a071d88b9102" providerId="ADAL" clId="{3753DE55-435D-49AE-990E-25B7DA358CB9}" dt="2024-04-07T11:45:20.894" v="14" actId="26606"/>
          <ac:grpSpMkLst>
            <pc:docMk/>
            <pc:sldMk cId="1102481801" sldId="256"/>
            <ac:grpSpMk id="240" creationId="{43F5E015-E085-4624-B431-B42414448684}"/>
          </ac:grpSpMkLst>
        </pc:grpChg>
        <pc:grpChg chg="add 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1102481801" sldId="256"/>
            <ac:grpSpMk id="250" creationId="{1FEC590B-3306-47E9-BD67-97F3F76169A4}"/>
          </ac:grpSpMkLst>
        </pc:grpChg>
        <pc:grpChg chg="add 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1102481801" sldId="256"/>
            <ac:grpSpMk id="253" creationId="{A47AAF5E-1692-48C9-98FB-6432BF0BC4F7}"/>
          </ac:grpSpMkLst>
        </pc:grpChg>
        <pc:picChg chg="add mod">
          <ac:chgData name="Jinhong Brejnholt (JINB)" userId="b8219c71-9da7-4a12-aded-a071d88b9102" providerId="ADAL" clId="{3753DE55-435D-49AE-990E-25B7DA358CB9}" dt="2024-04-09T19:47:23.347" v="2065" actId="1076"/>
          <ac:picMkLst>
            <pc:docMk/>
            <pc:sldMk cId="1102481801" sldId="256"/>
            <ac:picMk id="4" creationId="{F2239591-A9B7-DD5D-B1C2-60181BDAB349}"/>
          </ac:picMkLst>
        </pc:picChg>
        <pc:cxnChg chg="add del">
          <ac:chgData name="Jinhong Brejnholt (JINB)" userId="b8219c71-9da7-4a12-aded-a071d88b9102" providerId="ADAL" clId="{3753DE55-435D-49AE-990E-25B7DA358CB9}" dt="2024-04-07T11:44:48.456" v="2" actId="26606"/>
          <ac:cxnSpMkLst>
            <pc:docMk/>
            <pc:sldMk cId="1102481801" sldId="256"/>
            <ac:cxnSpMk id="16" creationId="{56020367-4FD5-4596-8E10-C5F095CD8DBF}"/>
          </ac:cxnSpMkLst>
        </pc:cxnChg>
        <pc:cxnChg chg="add del">
          <ac:chgData name="Jinhong Brejnholt (JINB)" userId="b8219c71-9da7-4a12-aded-a071d88b9102" providerId="ADAL" clId="{3753DE55-435D-49AE-990E-25B7DA358CB9}" dt="2024-04-09T19:46:15.881" v="2058" actId="26606"/>
          <ac:cxnSpMkLst>
            <pc:docMk/>
            <pc:sldMk cId="1102481801" sldId="256"/>
            <ac:cxnSpMk id="19" creationId="{266A0658-1CC4-4B0D-AAB7-A702286AFB03}"/>
          </ac:cxnSpMkLst>
        </pc:cxnChg>
        <pc:cxnChg chg="add del">
          <ac:chgData name="Jinhong Brejnholt (JINB)" userId="b8219c71-9da7-4a12-aded-a071d88b9102" providerId="ADAL" clId="{3753DE55-435D-49AE-990E-25B7DA358CB9}" dt="2024-04-09T19:46:14.104" v="2055" actId="26606"/>
          <ac:cxnSpMkLst>
            <pc:docMk/>
            <pc:sldMk cId="1102481801" sldId="256"/>
            <ac:cxnSpMk id="49" creationId="{F7C8EA93-3210-4C62-99E9-153C275E3A87}"/>
          </ac:cxnSpMkLst>
        </pc:cxnChg>
      </pc:sldChg>
      <pc:sldChg chg="addSp delSp modSp new del mod">
        <pc:chgData name="Jinhong Brejnholt (JINB)" userId="b8219c71-9da7-4a12-aded-a071d88b9102" providerId="ADAL" clId="{3753DE55-435D-49AE-990E-25B7DA358CB9}" dt="2024-04-07T12:30:26.039" v="334" actId="47"/>
        <pc:sldMkLst>
          <pc:docMk/>
          <pc:sldMk cId="3107021037" sldId="257"/>
        </pc:sldMkLst>
        <pc:spChg chg="mod">
          <ac:chgData name="Jinhong Brejnholt (JINB)" userId="b8219c71-9da7-4a12-aded-a071d88b9102" providerId="ADAL" clId="{3753DE55-435D-49AE-990E-25B7DA358CB9}" dt="2024-04-07T12:22:28.991" v="284"/>
          <ac:spMkLst>
            <pc:docMk/>
            <pc:sldMk cId="3107021037" sldId="257"/>
            <ac:spMk id="2" creationId="{F499F7C7-031B-59A0-38FC-69A3C91B9E6B}"/>
          </ac:spMkLst>
        </pc:spChg>
        <pc:spChg chg="mod">
          <ac:chgData name="Jinhong Brejnholt (JINB)" userId="b8219c71-9da7-4a12-aded-a071d88b9102" providerId="ADAL" clId="{3753DE55-435D-49AE-990E-25B7DA358CB9}" dt="2024-04-07T12:22:28.991" v="284"/>
          <ac:spMkLst>
            <pc:docMk/>
            <pc:sldMk cId="3107021037" sldId="257"/>
            <ac:spMk id="3" creationId="{7FF83FEB-6C11-CDB7-0BA2-E3380C1E1A04}"/>
          </ac:spMkLst>
        </pc:spChg>
        <pc:spChg chg="add del">
          <ac:chgData name="Jinhong Brejnholt (JINB)" userId="b8219c71-9da7-4a12-aded-a071d88b9102" providerId="ADAL" clId="{3753DE55-435D-49AE-990E-25B7DA358CB9}" dt="2024-04-07T12:22:11.520" v="280" actId="478"/>
          <ac:spMkLst>
            <pc:docMk/>
            <pc:sldMk cId="3107021037" sldId="257"/>
            <ac:spMk id="5" creationId="{457848C3-CC0F-3584-1190-9B0E850007C0}"/>
          </ac:spMkLst>
        </pc:spChg>
      </pc:sldChg>
      <pc:sldChg chg="addSp delSp modSp new mod ord setBg delDesignElem">
        <pc:chgData name="Jinhong Brejnholt (JINB)" userId="b8219c71-9da7-4a12-aded-a071d88b9102" providerId="ADAL" clId="{3753DE55-435D-49AE-990E-25B7DA358CB9}" dt="2024-04-09T19:47:44.429" v="2067"/>
        <pc:sldMkLst>
          <pc:docMk/>
          <pc:sldMk cId="1265633586" sldId="258"/>
        </pc:sldMkLst>
        <pc:spChg chg="mod">
          <ac:chgData name="Jinhong Brejnholt (JINB)" userId="b8219c71-9da7-4a12-aded-a071d88b9102" providerId="ADAL" clId="{3753DE55-435D-49AE-990E-25B7DA358CB9}" dt="2024-04-09T19:27:53.328" v="1977" actId="26606"/>
          <ac:spMkLst>
            <pc:docMk/>
            <pc:sldMk cId="1265633586" sldId="258"/>
            <ac:spMk id="2" creationId="{EB4D43F9-BA8C-D1D2-4763-F04CB22641E3}"/>
          </ac:spMkLst>
        </pc:spChg>
        <pc:spChg chg="del mod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3" creationId="{4D6CCED9-F049-69EB-B4B5-8D3003582C3A}"/>
          </ac:spMkLst>
        </pc:spChg>
        <pc:spChg chg="add del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5" creationId="{1B15ED52-F352-441B-82BF-E0EA34836D08}"/>
          </ac:spMkLst>
        </pc:spChg>
        <pc:spChg chg="add del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6" creationId="{3B2E3793-BFE6-45A2-9B7B-E18844431C99}"/>
          </ac:spMkLst>
        </pc:spChg>
        <pc:spChg chg="add del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7" creationId="{BC4C4868-CB8F-4AF9-9CDB-8108F2C19B67}"/>
          </ac:spMkLst>
        </pc:spChg>
        <pc:spChg chg="add del">
          <ac:chgData name="Jinhong Brejnholt (JINB)" userId="b8219c71-9da7-4a12-aded-a071d88b9102" providerId="ADAL" clId="{3753DE55-435D-49AE-990E-25B7DA358CB9}" dt="2024-04-07T12:22:28.991" v="284"/>
          <ac:spMkLst>
            <pc:docMk/>
            <pc:sldMk cId="1265633586" sldId="258"/>
            <ac:spMk id="8" creationId="{9EBF13D5-64BB-423E-9E4C-F39114475A0C}"/>
          </ac:spMkLst>
        </pc:spChg>
        <pc:spChg chg="add del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9" creationId="{375E0459-6403-40CD-989D-56A4407CA12E}"/>
          </ac:spMkLst>
        </pc:spChg>
        <pc:spChg chg="add del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13" creationId="{53E5B1A8-3AC9-4BD1-9BBC-78CA94F2D1BA}"/>
          </ac:spMkLst>
        </pc:spChg>
        <pc:spChg chg="add del">
          <ac:chgData name="Jinhong Brejnholt (JINB)" userId="b8219c71-9da7-4a12-aded-a071d88b9102" providerId="ADAL" clId="{3753DE55-435D-49AE-990E-25B7DA358CB9}" dt="2024-04-07T14:56:29.372" v="1635" actId="26606"/>
          <ac:spMkLst>
            <pc:docMk/>
            <pc:sldMk cId="1265633586" sldId="258"/>
            <ac:spMk id="19" creationId="{AE2B703B-46F9-481A-A605-82E2A828C4FA}"/>
          </ac:spMkLst>
        </pc:spChg>
        <pc:spChg chg="add del">
          <ac:chgData name="Jinhong Brejnholt (JINB)" userId="b8219c71-9da7-4a12-aded-a071d88b9102" providerId="ADAL" clId="{3753DE55-435D-49AE-990E-25B7DA358CB9}" dt="2024-04-07T14:56:29.372" v="1635" actId="26606"/>
          <ac:spMkLst>
            <pc:docMk/>
            <pc:sldMk cId="1265633586" sldId="258"/>
            <ac:spMk id="21" creationId="{F13BE4D7-0C3D-4906-B230-A1C5B4665CCF}"/>
          </ac:spMkLst>
        </pc:spChg>
        <pc:spChg chg="add del">
          <ac:chgData name="Jinhong Brejnholt (JINB)" userId="b8219c71-9da7-4a12-aded-a071d88b9102" providerId="ADAL" clId="{3753DE55-435D-49AE-990E-25B7DA358CB9}" dt="2024-04-09T19:27:53.328" v="1977" actId="26606"/>
          <ac:spMkLst>
            <pc:docMk/>
            <pc:sldMk cId="1265633586" sldId="258"/>
            <ac:spMk id="26" creationId="{955A2079-FA98-4876-80F0-72364A7D2EA4}"/>
          </ac:spMkLst>
        </pc:spChg>
        <pc:spChg chg="add del">
          <ac:chgData name="Jinhong Brejnholt (JINB)" userId="b8219c71-9da7-4a12-aded-a071d88b9102" providerId="ADAL" clId="{3753DE55-435D-49AE-990E-25B7DA358CB9}" dt="2024-04-09T19:27:53.296" v="1976" actId="26606"/>
          <ac:spMkLst>
            <pc:docMk/>
            <pc:sldMk cId="1265633586" sldId="258"/>
            <ac:spMk id="31" creationId="{955A2079-FA98-4876-80F0-72364A7D2EA4}"/>
          </ac:spMkLst>
        </pc:spChg>
        <pc:spChg chg="add">
          <ac:chgData name="Jinhong Brejnholt (JINB)" userId="b8219c71-9da7-4a12-aded-a071d88b9102" providerId="ADAL" clId="{3753DE55-435D-49AE-990E-25B7DA358CB9}" dt="2024-04-09T19:27:53.328" v="1977" actId="26606"/>
          <ac:spMkLst>
            <pc:docMk/>
            <pc:sldMk cId="1265633586" sldId="258"/>
            <ac:spMk id="33" creationId="{6C4028FD-8BAA-4A19-BFDE-594D991B7552}"/>
          </ac:spMkLst>
        </pc:spChg>
        <pc:grpChg chg="add 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1265633586" sldId="258"/>
            <ac:grpSpMk id="10" creationId="{FEBC7BED-6AA7-4C43-BEE8-A3CB5F8C1E0E}"/>
          </ac:grpSpMkLst>
        </pc:grpChg>
        <pc:grpChg chg="add 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1265633586" sldId="258"/>
            <ac:grpSpMk id="14" creationId="{BA19DEE5-2EE5-445A-B461-7D2879B05209}"/>
          </ac:grpSpMkLst>
        </pc:grpChg>
        <pc:grpChg chg="add 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1265633586" sldId="258"/>
            <ac:grpSpMk id="18" creationId="{43F5E015-E085-4624-B431-B42414448684}"/>
          </ac:grpSpMkLst>
        </pc:grpChg>
        <pc:graphicFrameChg chg="add mod modGraphic">
          <ac:chgData name="Jinhong Brejnholt (JINB)" userId="b8219c71-9da7-4a12-aded-a071d88b9102" providerId="ADAL" clId="{3753DE55-435D-49AE-990E-25B7DA358CB9}" dt="2024-04-09T19:27:53.328" v="1977" actId="26606"/>
          <ac:graphicFrameMkLst>
            <pc:docMk/>
            <pc:sldMk cId="1265633586" sldId="258"/>
            <ac:graphicFrameMk id="15" creationId="{F8B4DD67-1F44-E67D-7E11-C2D32AE8959B}"/>
          </ac:graphicFrameMkLst>
        </pc:graphicFrameChg>
        <pc:picChg chg="add mod">
          <ac:chgData name="Jinhong Brejnholt (JINB)" userId="b8219c71-9da7-4a12-aded-a071d88b9102" providerId="ADAL" clId="{3753DE55-435D-49AE-990E-25B7DA358CB9}" dt="2024-04-09T19:47:44.429" v="2067"/>
          <ac:picMkLst>
            <pc:docMk/>
            <pc:sldMk cId="1265633586" sldId="258"/>
            <ac:picMk id="3" creationId="{0A215872-CA2B-A9AD-5BEF-B418BFA3669E}"/>
          </ac:picMkLst>
        </pc:picChg>
      </pc:sldChg>
      <pc:sldChg chg="delSp add del setBg delDesignElem">
        <pc:chgData name="Jinhong Brejnholt (JINB)" userId="b8219c71-9da7-4a12-aded-a071d88b9102" providerId="ADAL" clId="{3753DE55-435D-49AE-990E-25B7DA358CB9}" dt="2024-04-07T12:30:25.789" v="333" actId="47"/>
        <pc:sldMkLst>
          <pc:docMk/>
          <pc:sldMk cId="2492762850" sldId="259"/>
        </pc:sldMkLst>
        <pc:spChg chg="del">
          <ac:chgData name="Jinhong Brejnholt (JINB)" userId="b8219c71-9da7-4a12-aded-a071d88b9102" providerId="ADAL" clId="{3753DE55-435D-49AE-990E-25B7DA358CB9}" dt="2024-04-07T11:50:21.488" v="266"/>
          <ac:spMkLst>
            <pc:docMk/>
            <pc:sldMk cId="2492762850" sldId="259"/>
            <ac:spMk id="8" creationId="{9EBF13D5-64BB-423E-9E4C-F39114475A0C}"/>
          </ac:spMkLst>
        </pc:spChg>
        <pc:grpChg chg="del">
          <ac:chgData name="Jinhong Brejnholt (JINB)" userId="b8219c71-9da7-4a12-aded-a071d88b9102" providerId="ADAL" clId="{3753DE55-435D-49AE-990E-25B7DA358CB9}" dt="2024-04-07T11:50:21.488" v="266"/>
          <ac:grpSpMkLst>
            <pc:docMk/>
            <pc:sldMk cId="2492762850" sldId="259"/>
            <ac:grpSpMk id="10" creationId="{FEBC7BED-6AA7-4C43-BEE8-A3CB5F8C1E0E}"/>
          </ac:grpSpMkLst>
        </pc:grpChg>
        <pc:grpChg chg="del">
          <ac:chgData name="Jinhong Brejnholt (JINB)" userId="b8219c71-9da7-4a12-aded-a071d88b9102" providerId="ADAL" clId="{3753DE55-435D-49AE-990E-25B7DA358CB9}" dt="2024-04-07T11:50:21.488" v="266"/>
          <ac:grpSpMkLst>
            <pc:docMk/>
            <pc:sldMk cId="2492762850" sldId="259"/>
            <ac:grpSpMk id="14" creationId="{BA19DEE5-2EE5-445A-B461-7D2879B05209}"/>
          </ac:grpSpMkLst>
        </pc:grpChg>
        <pc:grpChg chg="del">
          <ac:chgData name="Jinhong Brejnholt (JINB)" userId="b8219c71-9da7-4a12-aded-a071d88b9102" providerId="ADAL" clId="{3753DE55-435D-49AE-990E-25B7DA358CB9}" dt="2024-04-07T11:50:21.488" v="266"/>
          <ac:grpSpMkLst>
            <pc:docMk/>
            <pc:sldMk cId="2492762850" sldId="259"/>
            <ac:grpSpMk id="18" creationId="{43F5E015-E085-4624-B431-B42414448684}"/>
          </ac:grpSpMkLst>
        </pc:grpChg>
      </pc:sldChg>
      <pc:sldChg chg="addSp delSp modSp add mod delDesignElem">
        <pc:chgData name="Jinhong Brejnholt (JINB)" userId="b8219c71-9da7-4a12-aded-a071d88b9102" providerId="ADAL" clId="{3753DE55-435D-49AE-990E-25B7DA358CB9}" dt="2024-04-09T19:47:46.821" v="2068"/>
        <pc:sldMkLst>
          <pc:docMk/>
          <pc:sldMk cId="3593811336" sldId="260"/>
        </pc:sldMkLst>
        <pc:spChg chg="del mod">
          <ac:chgData name="Jinhong Brejnholt (JINB)" userId="b8219c71-9da7-4a12-aded-a071d88b9102" providerId="ADAL" clId="{3753DE55-435D-49AE-990E-25B7DA358CB9}" dt="2024-04-07T12:29:16.436" v="316" actId="478"/>
          <ac:spMkLst>
            <pc:docMk/>
            <pc:sldMk cId="3593811336" sldId="260"/>
            <ac:spMk id="2" creationId="{EB4D43F9-BA8C-D1D2-4763-F04CB22641E3}"/>
          </ac:spMkLst>
        </pc:spChg>
        <pc:spChg chg="add del">
          <ac:chgData name="Jinhong Brejnholt (JINB)" userId="b8219c71-9da7-4a12-aded-a071d88b9102" providerId="ADAL" clId="{3753DE55-435D-49AE-990E-25B7DA358CB9}" dt="2024-04-07T12:29:18.976" v="317" actId="478"/>
          <ac:spMkLst>
            <pc:docMk/>
            <pc:sldMk cId="3593811336" sldId="260"/>
            <ac:spMk id="3" creationId="{4D6CCED9-F049-69EB-B4B5-8D3003582C3A}"/>
          </ac:spMkLst>
        </pc:spChg>
        <pc:spChg chg="add del">
          <ac:chgData name="Jinhong Brejnholt (JINB)" userId="b8219c71-9da7-4a12-aded-a071d88b9102" providerId="ADAL" clId="{3753DE55-435D-49AE-990E-25B7DA358CB9}" dt="2024-04-07T12:23:45.814" v="315" actId="26606"/>
          <ac:spMkLst>
            <pc:docMk/>
            <pc:sldMk cId="3593811336" sldId="260"/>
            <ac:spMk id="5" creationId="{74751229-0244-4FBB-BED1-407467F4C951}"/>
          </ac:spMkLst>
        </pc:spChg>
        <pc:spChg chg="add del mod">
          <ac:chgData name="Jinhong Brejnholt (JINB)" userId="b8219c71-9da7-4a12-aded-a071d88b9102" providerId="ADAL" clId="{3753DE55-435D-49AE-990E-25B7DA358CB9}" dt="2024-04-07T12:29:20.709" v="318" actId="478"/>
          <ac:spMkLst>
            <pc:docMk/>
            <pc:sldMk cId="3593811336" sldId="260"/>
            <ac:spMk id="6" creationId="{2BE11C5E-CDB1-3C7E-552C-3CCC9F6818CF}"/>
          </ac:spMkLst>
        </pc:spChg>
        <pc:spChg chg="del">
          <ac:chgData name="Jinhong Brejnholt (JINB)" userId="b8219c71-9da7-4a12-aded-a071d88b9102" providerId="ADAL" clId="{3753DE55-435D-49AE-990E-25B7DA358CB9}" dt="2024-04-07T12:22:28.991" v="284"/>
          <ac:spMkLst>
            <pc:docMk/>
            <pc:sldMk cId="3593811336" sldId="260"/>
            <ac:spMk id="8" creationId="{9EBF13D5-64BB-423E-9E4C-F39114475A0C}"/>
          </ac:spMkLst>
        </pc:spChg>
        <pc:spChg chg="add del">
          <ac:chgData name="Jinhong Brejnholt (JINB)" userId="b8219c71-9da7-4a12-aded-a071d88b9102" providerId="ADAL" clId="{3753DE55-435D-49AE-990E-25B7DA358CB9}" dt="2024-04-07T12:29:23.773" v="320" actId="478"/>
          <ac:spMkLst>
            <pc:docMk/>
            <pc:sldMk cId="3593811336" sldId="260"/>
            <ac:spMk id="17" creationId="{01FB75A0-7735-76DA-5C0C-807C929BC71A}"/>
          </ac:spMkLst>
        </pc:spChg>
        <pc:spChg chg="add del">
          <ac:chgData name="Jinhong Brejnholt (JINB)" userId="b8219c71-9da7-4a12-aded-a071d88b9102" providerId="ADAL" clId="{3753DE55-435D-49AE-990E-25B7DA358CB9}" dt="2024-04-07T12:29:29.986" v="322" actId="22"/>
          <ac:spMkLst>
            <pc:docMk/>
            <pc:sldMk cId="3593811336" sldId="260"/>
            <ac:spMk id="27" creationId="{C18060F0-70AE-A0A6-6B8C-B1E604AA7EA5}"/>
          </ac:spMkLst>
        </pc:spChg>
        <pc:spChg chg="add del">
          <ac:chgData name="Jinhong Brejnholt (JINB)" userId="b8219c71-9da7-4a12-aded-a071d88b9102" providerId="ADAL" clId="{3753DE55-435D-49AE-990E-25B7DA358CB9}" dt="2024-04-07T12:30:01.773" v="325" actId="26606"/>
          <ac:spMkLst>
            <pc:docMk/>
            <pc:sldMk cId="3593811336" sldId="260"/>
            <ac:spMk id="1031" creationId="{42A4FC2C-047E-45A5-965D-8E1E3BF09BC6}"/>
          </ac:spMkLst>
        </pc:spChg>
        <pc:spChg chg="add del">
          <ac:chgData name="Jinhong Brejnholt (JINB)" userId="b8219c71-9da7-4a12-aded-a071d88b9102" providerId="ADAL" clId="{3753DE55-435D-49AE-990E-25B7DA358CB9}" dt="2024-04-07T12:30:04.273" v="327" actId="26606"/>
          <ac:spMkLst>
            <pc:docMk/>
            <pc:sldMk cId="3593811336" sldId="260"/>
            <ac:spMk id="1033" creationId="{E2384209-CB15-4CDF-9D31-C44FD9A3F20D}"/>
          </ac:spMkLst>
        </pc:spChg>
        <pc:spChg chg="add del">
          <ac:chgData name="Jinhong Brejnholt (JINB)" userId="b8219c71-9da7-4a12-aded-a071d88b9102" providerId="ADAL" clId="{3753DE55-435D-49AE-990E-25B7DA358CB9}" dt="2024-04-07T12:30:04.273" v="327" actId="26606"/>
          <ac:spMkLst>
            <pc:docMk/>
            <pc:sldMk cId="3593811336" sldId="260"/>
            <ac:spMk id="1034" creationId="{AB8C311F-7253-4AED-9701-7FC0708C41C7}"/>
          </ac:spMkLst>
        </pc:spChg>
        <pc:spChg chg="add del">
          <ac:chgData name="Jinhong Brejnholt (JINB)" userId="b8219c71-9da7-4a12-aded-a071d88b9102" providerId="ADAL" clId="{3753DE55-435D-49AE-990E-25B7DA358CB9}" dt="2024-04-07T12:30:04.273" v="327" actId="26606"/>
          <ac:spMkLst>
            <pc:docMk/>
            <pc:sldMk cId="3593811336" sldId="260"/>
            <ac:spMk id="1035" creationId="{2633B3B5-CC90-43F0-8714-D31D1F3F0209}"/>
          </ac:spMkLst>
        </pc:spChg>
        <pc:spChg chg="add del">
          <ac:chgData name="Jinhong Brejnholt (JINB)" userId="b8219c71-9da7-4a12-aded-a071d88b9102" providerId="ADAL" clId="{3753DE55-435D-49AE-990E-25B7DA358CB9}" dt="2024-04-07T12:30:04.273" v="327" actId="26606"/>
          <ac:spMkLst>
            <pc:docMk/>
            <pc:sldMk cId="3593811336" sldId="260"/>
            <ac:spMk id="1037" creationId="{A8D57A06-A426-446D-B02C-A2DC6B62E45E}"/>
          </ac:spMkLst>
        </pc:spChg>
        <pc:spChg chg="add del">
          <ac:chgData name="Jinhong Brejnholt (JINB)" userId="b8219c71-9da7-4a12-aded-a071d88b9102" providerId="ADAL" clId="{3753DE55-435D-49AE-990E-25B7DA358CB9}" dt="2024-04-07T12:30:05.585" v="329" actId="26606"/>
          <ac:spMkLst>
            <pc:docMk/>
            <pc:sldMk cId="3593811336" sldId="260"/>
            <ac:spMk id="1039" creationId="{32BC26D8-82FB-445E-AA49-62A77D7C1EE0}"/>
          </ac:spMkLst>
        </pc:spChg>
        <pc:spChg chg="add del">
          <ac:chgData name="Jinhong Brejnholt (JINB)" userId="b8219c71-9da7-4a12-aded-a071d88b9102" providerId="ADAL" clId="{3753DE55-435D-49AE-990E-25B7DA358CB9}" dt="2024-04-07T12:30:05.585" v="329" actId="26606"/>
          <ac:spMkLst>
            <pc:docMk/>
            <pc:sldMk cId="3593811336" sldId="260"/>
            <ac:spMk id="1040" creationId="{CB44330D-EA18-4254-AA95-EB49948539B8}"/>
          </ac:spMkLst>
        </pc:spChg>
        <pc:spChg chg="add del">
          <ac:chgData name="Jinhong Brejnholt (JINB)" userId="b8219c71-9da7-4a12-aded-a071d88b9102" providerId="ADAL" clId="{3753DE55-435D-49AE-990E-25B7DA358CB9}" dt="2024-04-07T12:30:08.398" v="331" actId="26606"/>
          <ac:spMkLst>
            <pc:docMk/>
            <pc:sldMk cId="3593811336" sldId="260"/>
            <ac:spMk id="1042" creationId="{AB8C311F-7253-4AED-9701-7FC0708C41C7}"/>
          </ac:spMkLst>
        </pc:spChg>
        <pc:spChg chg="add del">
          <ac:chgData name="Jinhong Brejnholt (JINB)" userId="b8219c71-9da7-4a12-aded-a071d88b9102" providerId="ADAL" clId="{3753DE55-435D-49AE-990E-25B7DA358CB9}" dt="2024-04-07T12:30:08.398" v="331" actId="26606"/>
          <ac:spMkLst>
            <pc:docMk/>
            <pc:sldMk cId="3593811336" sldId="260"/>
            <ac:spMk id="1043" creationId="{E2384209-CB15-4CDF-9D31-C44FD9A3F20D}"/>
          </ac:spMkLst>
        </pc:spChg>
        <pc:spChg chg="add del">
          <ac:chgData name="Jinhong Brejnholt (JINB)" userId="b8219c71-9da7-4a12-aded-a071d88b9102" providerId="ADAL" clId="{3753DE55-435D-49AE-990E-25B7DA358CB9}" dt="2024-04-07T12:30:08.398" v="331" actId="26606"/>
          <ac:spMkLst>
            <pc:docMk/>
            <pc:sldMk cId="3593811336" sldId="260"/>
            <ac:spMk id="1044" creationId="{2633B3B5-CC90-43F0-8714-D31D1F3F0209}"/>
          </ac:spMkLst>
        </pc:spChg>
        <pc:spChg chg="add del">
          <ac:chgData name="Jinhong Brejnholt (JINB)" userId="b8219c71-9da7-4a12-aded-a071d88b9102" providerId="ADAL" clId="{3753DE55-435D-49AE-990E-25B7DA358CB9}" dt="2024-04-07T12:30:08.398" v="331" actId="26606"/>
          <ac:spMkLst>
            <pc:docMk/>
            <pc:sldMk cId="3593811336" sldId="260"/>
            <ac:spMk id="1045" creationId="{A8D57A06-A426-446D-B02C-A2DC6B62E45E}"/>
          </ac:spMkLst>
        </pc:spChg>
        <pc:grpChg chg="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3593811336" sldId="260"/>
            <ac:grpSpMk id="10" creationId="{FEBC7BED-6AA7-4C43-BEE8-A3CB5F8C1E0E}"/>
          </ac:grpSpMkLst>
        </pc:grpChg>
        <pc:grpChg chg="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3593811336" sldId="260"/>
            <ac:grpSpMk id="14" creationId="{BA19DEE5-2EE5-445A-B461-7D2879B05209}"/>
          </ac:grpSpMkLst>
        </pc:grpChg>
        <pc:grpChg chg="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3593811336" sldId="260"/>
            <ac:grpSpMk id="18" creationId="{43F5E015-E085-4624-B431-B42414448684}"/>
          </ac:grpSpMkLst>
        </pc:grpChg>
        <pc:picChg chg="add mod">
          <ac:chgData name="Jinhong Brejnholt (JINB)" userId="b8219c71-9da7-4a12-aded-a071d88b9102" providerId="ADAL" clId="{3753DE55-435D-49AE-990E-25B7DA358CB9}" dt="2024-04-09T19:47:46.821" v="2068"/>
          <ac:picMkLst>
            <pc:docMk/>
            <pc:sldMk cId="3593811336" sldId="260"/>
            <ac:picMk id="2" creationId="{54336A77-F45A-BC73-CE0E-B8FC320F5B50}"/>
          </ac:picMkLst>
        </pc:picChg>
        <pc:picChg chg="add del">
          <ac:chgData name="Jinhong Brejnholt (JINB)" userId="b8219c71-9da7-4a12-aded-a071d88b9102" providerId="ADAL" clId="{3753DE55-435D-49AE-990E-25B7DA358CB9}" dt="2024-04-07T12:23:45.814" v="315" actId="26606"/>
          <ac:picMkLst>
            <pc:docMk/>
            <pc:sldMk cId="3593811336" sldId="260"/>
            <ac:picMk id="7" creationId="{737C7E09-BC67-B73A-9C5C-4475F8B0BEE7}"/>
          </ac:picMkLst>
        </pc:picChg>
        <pc:picChg chg="add del">
          <ac:chgData name="Jinhong Brejnholt (JINB)" userId="b8219c71-9da7-4a12-aded-a071d88b9102" providerId="ADAL" clId="{3753DE55-435D-49AE-990E-25B7DA358CB9}" dt="2024-04-07T12:23:45.814" v="315" actId="26606"/>
          <ac:picMkLst>
            <pc:docMk/>
            <pc:sldMk cId="3593811336" sldId="260"/>
            <ac:picMk id="9" creationId="{95E6E975-C650-41DC-BEAC-2EDA08932783}"/>
          </ac:picMkLst>
        </pc:picChg>
        <pc:picChg chg="add mod">
          <ac:chgData name="Jinhong Brejnholt (JINB)" userId="b8219c71-9da7-4a12-aded-a071d88b9102" providerId="ADAL" clId="{3753DE55-435D-49AE-990E-25B7DA358CB9}" dt="2024-04-07T12:30:08.398" v="332" actId="26606"/>
          <ac:picMkLst>
            <pc:docMk/>
            <pc:sldMk cId="3593811336" sldId="260"/>
            <ac:picMk id="1026" creationId="{0AA742F7-61CB-AD14-CFDE-ADE3AFF9B921}"/>
          </ac:picMkLst>
        </pc:picChg>
      </pc:sldChg>
      <pc:sldChg chg="addSp modSp add ord setBg">
        <pc:chgData name="Jinhong Brejnholt (JINB)" userId="b8219c71-9da7-4a12-aded-a071d88b9102" providerId="ADAL" clId="{3753DE55-435D-49AE-990E-25B7DA358CB9}" dt="2024-04-09T19:47:33.544" v="2066"/>
        <pc:sldMkLst>
          <pc:docMk/>
          <pc:sldMk cId="1476322809" sldId="261"/>
        </pc:sldMkLst>
        <pc:picChg chg="add mod">
          <ac:chgData name="Jinhong Brejnholt (JINB)" userId="b8219c71-9da7-4a12-aded-a071d88b9102" providerId="ADAL" clId="{3753DE55-435D-49AE-990E-25B7DA358CB9}" dt="2024-04-09T19:47:33.544" v="2066"/>
          <ac:picMkLst>
            <pc:docMk/>
            <pc:sldMk cId="1476322809" sldId="261"/>
            <ac:picMk id="7" creationId="{42180E3B-A381-4227-1FEF-BE126FEC1DE5}"/>
          </ac:picMkLst>
        </pc:picChg>
      </pc:sldChg>
      <pc:sldChg chg="add del">
        <pc:chgData name="Jinhong Brejnholt (JINB)" userId="b8219c71-9da7-4a12-aded-a071d88b9102" providerId="ADAL" clId="{3753DE55-435D-49AE-990E-25B7DA358CB9}" dt="2024-04-07T11:54:41.066" v="277" actId="47"/>
        <pc:sldMkLst>
          <pc:docMk/>
          <pc:sldMk cId="2475084328" sldId="262"/>
        </pc:sldMkLst>
      </pc:sldChg>
      <pc:sldChg chg="addSp delSp modSp add mod setBg">
        <pc:chgData name="Jinhong Brejnholt (JINB)" userId="b8219c71-9da7-4a12-aded-a071d88b9102" providerId="ADAL" clId="{3753DE55-435D-49AE-990E-25B7DA358CB9}" dt="2024-04-07T12:23:05.772" v="291" actId="26606"/>
        <pc:sldMkLst>
          <pc:docMk/>
          <pc:sldMk cId="855978104" sldId="642"/>
        </pc:sldMkLst>
        <pc:spChg chg="del">
          <ac:chgData name="Jinhong Brejnholt (JINB)" userId="b8219c71-9da7-4a12-aded-a071d88b9102" providerId="ADAL" clId="{3753DE55-435D-49AE-990E-25B7DA358CB9}" dt="2024-04-07T12:23:01.892" v="289" actId="478"/>
          <ac:spMkLst>
            <pc:docMk/>
            <pc:sldMk cId="855978104" sldId="642"/>
            <ac:spMk id="2" creationId="{5BAA812E-C6A7-DED8-C23A-ACF175A48F50}"/>
          </ac:spMkLst>
        </pc:spChg>
        <pc:spChg chg="mod">
          <ac:chgData name="Jinhong Brejnholt (JINB)" userId="b8219c71-9da7-4a12-aded-a071d88b9102" providerId="ADAL" clId="{3753DE55-435D-49AE-990E-25B7DA358CB9}" dt="2024-04-07T12:23:05.772" v="291" actId="26606"/>
          <ac:spMkLst>
            <pc:docMk/>
            <pc:sldMk cId="855978104" sldId="642"/>
            <ac:spMk id="9" creationId="{AF32DE03-7627-9571-4A19-F911AEA2D391}"/>
          </ac:spMkLst>
        </pc:spChg>
        <pc:spChg chg="add">
          <ac:chgData name="Jinhong Brejnholt (JINB)" userId="b8219c71-9da7-4a12-aded-a071d88b9102" providerId="ADAL" clId="{3753DE55-435D-49AE-990E-25B7DA358CB9}" dt="2024-04-07T12:23:05.772" v="291" actId="26606"/>
          <ac:spMkLst>
            <pc:docMk/>
            <pc:sldMk cId="855978104" sldId="642"/>
            <ac:spMk id="2059" creationId="{42A4FC2C-047E-45A5-965D-8E1E3BF09BC6}"/>
          </ac:spMkLst>
        </pc:spChg>
        <pc:picChg chg="del">
          <ac:chgData name="Jinhong Brejnholt (JINB)" userId="b8219c71-9da7-4a12-aded-a071d88b9102" providerId="ADAL" clId="{3753DE55-435D-49AE-990E-25B7DA358CB9}" dt="2024-04-07T12:23:03.241" v="290" actId="478"/>
          <ac:picMkLst>
            <pc:docMk/>
            <pc:sldMk cId="855978104" sldId="642"/>
            <ac:picMk id="3" creationId="{426E7E2F-5177-0BD7-E689-66D39409CDFE}"/>
          </ac:picMkLst>
        </pc:picChg>
        <pc:picChg chg="mod">
          <ac:chgData name="Jinhong Brejnholt (JINB)" userId="b8219c71-9da7-4a12-aded-a071d88b9102" providerId="ADAL" clId="{3753DE55-435D-49AE-990E-25B7DA358CB9}" dt="2024-04-07T12:23:05.772" v="291" actId="26606"/>
          <ac:picMkLst>
            <pc:docMk/>
            <pc:sldMk cId="855978104" sldId="642"/>
            <ac:picMk id="2054" creationId="{D28BD019-B6AB-6E53-D6EC-859136C863E5}"/>
          </ac:picMkLst>
        </pc:picChg>
      </pc:sldChg>
      <pc:sldChg chg="addSp delSp modSp new mod setBg modNotesTx">
        <pc:chgData name="Jinhong Brejnholt (JINB)" userId="b8219c71-9da7-4a12-aded-a071d88b9102" providerId="ADAL" clId="{3753DE55-435D-49AE-990E-25B7DA358CB9}" dt="2024-04-09T19:47:51.592" v="2069"/>
        <pc:sldMkLst>
          <pc:docMk/>
          <pc:sldMk cId="1572721930" sldId="643"/>
        </pc:sldMkLst>
        <pc:spChg chg="mo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2" creationId="{BF6BC21C-639B-6D1D-61D5-AF7767781890}"/>
          </ac:spMkLst>
        </pc:spChg>
        <pc:spChg chg="mod or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3" creationId="{3F3D5589-0BAA-2124-8E53-E77224AC7889}"/>
          </ac:spMkLst>
        </pc:spChg>
        <pc:spChg chg="add del">
          <ac:chgData name="Jinhong Brejnholt (JINB)" userId="b8219c71-9da7-4a12-aded-a071d88b9102" providerId="ADAL" clId="{3753DE55-435D-49AE-990E-25B7DA358CB9}" dt="2024-04-07T13:48:49.795" v="869" actId="26606"/>
          <ac:spMkLst>
            <pc:docMk/>
            <pc:sldMk cId="1572721930" sldId="643"/>
            <ac:spMk id="2054" creationId="{4AC6B390-BC59-4F1D-A0EE-D71A92F0A0B2}"/>
          </ac:spMkLst>
        </pc:spChg>
        <pc:spChg chg="add del">
          <ac:chgData name="Jinhong Brejnholt (JINB)" userId="b8219c71-9da7-4a12-aded-a071d88b9102" providerId="ADAL" clId="{3753DE55-435D-49AE-990E-25B7DA358CB9}" dt="2024-04-07T12:34:12.148" v="371" actId="26606"/>
          <ac:spMkLst>
            <pc:docMk/>
            <pc:sldMk cId="1572721930" sldId="643"/>
            <ac:spMk id="2055" creationId="{5AA03EDC-7067-4DFF-B672-541D016AAAB8}"/>
          </ac:spMkLst>
        </pc:spChg>
        <pc:spChg chg="add del">
          <ac:chgData name="Jinhong Brejnholt (JINB)" userId="b8219c71-9da7-4a12-aded-a071d88b9102" providerId="ADAL" clId="{3753DE55-435D-49AE-990E-25B7DA358CB9}" dt="2024-04-07T13:48:49.795" v="869" actId="26606"/>
          <ac:spMkLst>
            <pc:docMk/>
            <pc:sldMk cId="1572721930" sldId="643"/>
            <ac:spMk id="2056" creationId="{B6C60D79-16F1-4C4B-B7E3-7634E7069CDE}"/>
          </ac:spMkLst>
        </pc:spChg>
        <pc:spChg chg="add del">
          <ac:chgData name="Jinhong Brejnholt (JINB)" userId="b8219c71-9da7-4a12-aded-a071d88b9102" providerId="ADAL" clId="{3753DE55-435D-49AE-990E-25B7DA358CB9}" dt="2024-04-07T12:34:12.148" v="371" actId="26606"/>
          <ac:spMkLst>
            <pc:docMk/>
            <pc:sldMk cId="1572721930" sldId="643"/>
            <ac:spMk id="2057" creationId="{0EBF3E39-B0BE-496A-8604-9007470FFA3A}"/>
          </ac:spMkLst>
        </pc:spChg>
        <pc:spChg chg="add del">
          <ac:chgData name="Jinhong Brejnholt (JINB)" userId="b8219c71-9da7-4a12-aded-a071d88b9102" providerId="ADAL" clId="{3753DE55-435D-49AE-990E-25B7DA358CB9}" dt="2024-04-07T12:34:15.437" v="373" actId="26606"/>
          <ac:spMkLst>
            <pc:docMk/>
            <pc:sldMk cId="1572721930" sldId="643"/>
            <ac:spMk id="2059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2:34:15.437" v="373" actId="26606"/>
          <ac:spMkLst>
            <pc:docMk/>
            <pc:sldMk cId="1572721930" sldId="643"/>
            <ac:spMk id="2060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7T13:48:49.795" v="869" actId="26606"/>
          <ac:spMkLst>
            <pc:docMk/>
            <pc:sldMk cId="1572721930" sldId="643"/>
            <ac:spMk id="2061" creationId="{426B127E-6498-4C77-9C9D-4553A5113B80}"/>
          </ac:spMkLst>
        </pc:spChg>
        <pc:spChg chg="add del">
          <ac:chgData name="Jinhong Brejnholt (JINB)" userId="b8219c71-9da7-4a12-aded-a071d88b9102" providerId="ADAL" clId="{3753DE55-435D-49AE-990E-25B7DA358CB9}" dt="2024-04-07T13:48:56.034" v="871" actId="26606"/>
          <ac:spMkLst>
            <pc:docMk/>
            <pc:sldMk cId="1572721930" sldId="643"/>
            <ac:spMk id="2063" creationId="{7FF47CB7-972F-479F-A36D-9E72D26EC8DA}"/>
          </ac:spMkLst>
        </pc:spChg>
        <pc:spChg chg="add del">
          <ac:chgData name="Jinhong Brejnholt (JINB)" userId="b8219c71-9da7-4a12-aded-a071d88b9102" providerId="ADAL" clId="{3753DE55-435D-49AE-990E-25B7DA358CB9}" dt="2024-04-07T13:48:56.034" v="871" actId="26606"/>
          <ac:spMkLst>
            <pc:docMk/>
            <pc:sldMk cId="1572721930" sldId="643"/>
            <ac:spMk id="2064" creationId="{0D153B68-5844-490D-8E67-F616D6D721CA}"/>
          </ac:spMkLst>
        </pc:spChg>
        <pc:spChg chg="add del">
          <ac:chgData name="Jinhong Brejnholt (JINB)" userId="b8219c71-9da7-4a12-aded-a071d88b9102" providerId="ADAL" clId="{3753DE55-435D-49AE-990E-25B7DA358CB9}" dt="2024-04-07T13:48:56.034" v="871" actId="26606"/>
          <ac:spMkLst>
            <pc:docMk/>
            <pc:sldMk cId="1572721930" sldId="643"/>
            <ac:spMk id="2065" creationId="{9A0D773F-7A7D-4DBB-9DEA-86BB8B8F4BC8}"/>
          </ac:spMkLst>
        </pc:spChg>
        <pc:spChg chg="ad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2067" creationId="{058A14AF-9FB5-4CC7-BA35-E8E85D3EDF0E}"/>
          </ac:spMkLst>
        </pc:spChg>
        <pc:spChg chg="ad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2068" creationId="{3A9A4357-BD1D-4622-A4FE-766E6AB8DE84}"/>
          </ac:spMkLst>
        </pc:spChg>
        <pc:spChg chg="ad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2069" creationId="{E659831F-0D9A-4C63-9EBB-8435B85A440F}"/>
          </ac:spMkLst>
        </pc:spChg>
        <pc:spChg chg="ad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2070" creationId="{E6995CE5-F890-4ABA-82A2-26507CE8D2A3}"/>
          </ac:spMkLst>
        </pc:spChg>
        <pc:picChg chg="add mod">
          <ac:chgData name="Jinhong Brejnholt (JINB)" userId="b8219c71-9da7-4a12-aded-a071d88b9102" providerId="ADAL" clId="{3753DE55-435D-49AE-990E-25B7DA358CB9}" dt="2024-04-09T19:47:51.592" v="2069"/>
          <ac:picMkLst>
            <pc:docMk/>
            <pc:sldMk cId="1572721930" sldId="643"/>
            <ac:picMk id="4" creationId="{202C49D2-CC96-BCDB-4F45-FDBCCCB55A32}"/>
          </ac:picMkLst>
        </pc:picChg>
        <pc:picChg chg="add del mod">
          <ac:chgData name="Jinhong Brejnholt (JINB)" userId="b8219c71-9da7-4a12-aded-a071d88b9102" providerId="ADAL" clId="{3753DE55-435D-49AE-990E-25B7DA358CB9}" dt="2024-04-07T13:25:14.886" v="753" actId="478"/>
          <ac:picMkLst>
            <pc:docMk/>
            <pc:sldMk cId="1572721930" sldId="643"/>
            <ac:picMk id="2050" creationId="{CE6982FC-A922-D638-1312-F910D83B28F7}"/>
          </ac:picMkLst>
        </pc:picChg>
        <pc:picChg chg="add mod ord">
          <ac:chgData name="Jinhong Brejnholt (JINB)" userId="b8219c71-9da7-4a12-aded-a071d88b9102" providerId="ADAL" clId="{3753DE55-435D-49AE-990E-25B7DA358CB9}" dt="2024-04-07T13:48:56.034" v="872" actId="26606"/>
          <ac:picMkLst>
            <pc:docMk/>
            <pc:sldMk cId="1572721930" sldId="643"/>
            <ac:picMk id="2052" creationId="{AF0B234D-0EF2-185D-A4B5-8192E6238D0A}"/>
          </ac:picMkLst>
        </pc:picChg>
      </pc:sldChg>
      <pc:sldChg chg="addSp delSp modSp new mod setBg addAnim delAnim modNotesTx">
        <pc:chgData name="Jinhong Brejnholt (JINB)" userId="b8219c71-9da7-4a12-aded-a071d88b9102" providerId="ADAL" clId="{3753DE55-435D-49AE-990E-25B7DA358CB9}" dt="2024-04-09T19:48:21.612" v="2073"/>
        <pc:sldMkLst>
          <pc:docMk/>
          <pc:sldMk cId="149188101" sldId="644"/>
        </pc:sldMkLst>
        <pc:spChg chg="mod">
          <ac:chgData name="Jinhong Brejnholt (JINB)" userId="b8219c71-9da7-4a12-aded-a071d88b9102" providerId="ADAL" clId="{3753DE55-435D-49AE-990E-25B7DA358CB9}" dt="2024-04-09T19:17:41.346" v="1867" actId="255"/>
          <ac:spMkLst>
            <pc:docMk/>
            <pc:sldMk cId="149188101" sldId="644"/>
            <ac:spMk id="2" creationId="{6DB82A2F-75F2-A67C-5683-AEA9BCA8ECCD}"/>
          </ac:spMkLst>
        </pc:spChg>
        <pc:spChg chg="del mod">
          <ac:chgData name="Jinhong Brejnholt (JINB)" userId="b8219c71-9da7-4a12-aded-a071d88b9102" providerId="ADAL" clId="{3753DE55-435D-49AE-990E-25B7DA358CB9}" dt="2024-04-09T19:13:06.480" v="1846" actId="478"/>
          <ac:spMkLst>
            <pc:docMk/>
            <pc:sldMk cId="149188101" sldId="644"/>
            <ac:spMk id="3" creationId="{2C3119FE-1F84-D769-6930-81A63957B848}"/>
          </ac:spMkLst>
        </pc:spChg>
        <pc:spChg chg="add del mod">
          <ac:chgData name="Jinhong Brejnholt (JINB)" userId="b8219c71-9da7-4a12-aded-a071d88b9102" providerId="ADAL" clId="{3753DE55-435D-49AE-990E-25B7DA358CB9}" dt="2024-04-09T19:16:18.135" v="1855" actId="478"/>
          <ac:spMkLst>
            <pc:docMk/>
            <pc:sldMk cId="149188101" sldId="644"/>
            <ac:spMk id="6" creationId="{BEA11BC5-8649-454F-39DC-DBA35EF5C8DA}"/>
          </ac:spMkLst>
        </pc:spChg>
        <pc:spChg chg="add del">
          <ac:chgData name="Jinhong Brejnholt (JINB)" userId="b8219c71-9da7-4a12-aded-a071d88b9102" providerId="ADAL" clId="{3753DE55-435D-49AE-990E-25B7DA358CB9}" dt="2024-04-07T12:55:15.665" v="426" actId="26606"/>
          <ac:spMkLst>
            <pc:docMk/>
            <pc:sldMk cId="149188101" sldId="644"/>
            <ac:spMk id="10" creationId="{3C54F4CE-85F0-46ED-80DA-9518C9251AD1}"/>
          </ac:spMkLst>
        </pc:spChg>
        <pc:spChg chg="add del">
          <ac:chgData name="Jinhong Brejnholt (JINB)" userId="b8219c71-9da7-4a12-aded-a071d88b9102" providerId="ADAL" clId="{3753DE55-435D-49AE-990E-25B7DA358CB9}" dt="2024-04-07T12:55:15.665" v="426" actId="26606"/>
          <ac:spMkLst>
            <pc:docMk/>
            <pc:sldMk cId="149188101" sldId="644"/>
            <ac:spMk id="12" creationId="{DADD1FCA-8ACB-4958-81DD-4CDD6D3E1921}"/>
          </ac:spMkLst>
        </pc:spChg>
        <pc:spChg chg="add del">
          <ac:chgData name="Jinhong Brejnholt (JINB)" userId="b8219c71-9da7-4a12-aded-a071d88b9102" providerId="ADAL" clId="{3753DE55-435D-49AE-990E-25B7DA358CB9}" dt="2024-04-07T13:49:27.311" v="882" actId="26606"/>
          <ac:spMkLst>
            <pc:docMk/>
            <pc:sldMk cId="149188101" sldId="644"/>
            <ac:spMk id="17" creationId="{47942995-B07F-4636-9A06-C6A104B260A8}"/>
          </ac:spMkLst>
        </pc:spChg>
        <pc:spChg chg="add del">
          <ac:chgData name="Jinhong Brejnholt (JINB)" userId="b8219c71-9da7-4a12-aded-a071d88b9102" providerId="ADAL" clId="{3753DE55-435D-49AE-990E-25B7DA358CB9}" dt="2024-04-07T13:49:27.311" v="882" actId="26606"/>
          <ac:spMkLst>
            <pc:docMk/>
            <pc:sldMk cId="149188101" sldId="644"/>
            <ac:spMk id="24" creationId="{B81933D1-5615-42C7-9C0B-4EB7105CCE2D}"/>
          </ac:spMkLst>
        </pc:spChg>
        <pc:spChg chg="add del">
          <ac:chgData name="Jinhong Brejnholt (JINB)" userId="b8219c71-9da7-4a12-aded-a071d88b9102" providerId="ADAL" clId="{3753DE55-435D-49AE-990E-25B7DA358CB9}" dt="2024-04-07T13:49:27.311" v="882" actId="26606"/>
          <ac:spMkLst>
            <pc:docMk/>
            <pc:sldMk cId="149188101" sldId="644"/>
            <ac:spMk id="26" creationId="{19C9EAEA-39D0-4B0E-A0EB-51E7B26740B1}"/>
          </ac:spMkLst>
        </pc:spChg>
        <pc:spChg chg="add del">
          <ac:chgData name="Jinhong Brejnholt (JINB)" userId="b8219c71-9da7-4a12-aded-a071d88b9102" providerId="ADAL" clId="{3753DE55-435D-49AE-990E-25B7DA358CB9}" dt="2024-04-07T13:49:15.999" v="874" actId="26606"/>
          <ac:spMkLst>
            <pc:docMk/>
            <pc:sldMk cId="149188101" sldId="644"/>
            <ac:spMk id="31" creationId="{50CEED20-A22C-4FC3-BC0E-F4FE53FDEB97}"/>
          </ac:spMkLst>
        </pc:spChg>
        <pc:spChg chg="add del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35" creationId="{04357C93-F0CB-4A1C-8F77-4E9063789819}"/>
          </ac:spMkLst>
        </pc:spChg>
        <pc:spChg chg="add del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37" creationId="{90F533E9-6690-41A8-A372-4C6C622D028D}"/>
          </ac:spMkLst>
        </pc:spChg>
        <pc:spChg chg="add del">
          <ac:chgData name="Jinhong Brejnholt (JINB)" userId="b8219c71-9da7-4a12-aded-a071d88b9102" providerId="ADAL" clId="{3753DE55-435D-49AE-990E-25B7DA358CB9}" dt="2024-04-07T13:49:15.999" v="874" actId="26606"/>
          <ac:spMkLst>
            <pc:docMk/>
            <pc:sldMk cId="149188101" sldId="644"/>
            <ac:spMk id="38" creationId="{19C9EAEA-39D0-4B0E-A0EB-51E7B26740B1}"/>
          </ac:spMkLst>
        </pc:spChg>
        <pc:spChg chg="add del">
          <ac:chgData name="Jinhong Brejnholt (JINB)" userId="b8219c71-9da7-4a12-aded-a071d88b9102" providerId="ADAL" clId="{3753DE55-435D-49AE-990E-25B7DA358CB9}" dt="2024-04-07T13:49:15.999" v="874" actId="26606"/>
          <ac:spMkLst>
            <pc:docMk/>
            <pc:sldMk cId="149188101" sldId="644"/>
            <ac:spMk id="40" creationId="{3873B707-463F-40B0-8227-E8CC6C67EB25}"/>
          </ac:spMkLst>
        </pc:spChg>
        <pc:spChg chg="add del">
          <ac:chgData name="Jinhong Brejnholt (JINB)" userId="b8219c71-9da7-4a12-aded-a071d88b9102" providerId="ADAL" clId="{3753DE55-435D-49AE-990E-25B7DA358CB9}" dt="2024-04-07T13:49:22.749" v="877" actId="26606"/>
          <ac:spMkLst>
            <pc:docMk/>
            <pc:sldMk cId="149188101" sldId="644"/>
            <ac:spMk id="42" creationId="{7DA3C418-758E-4180-A5D0-8655D6804587}"/>
          </ac:spMkLst>
        </pc:spChg>
        <pc:spChg chg="add del">
          <ac:chgData name="Jinhong Brejnholt (JINB)" userId="b8219c71-9da7-4a12-aded-a071d88b9102" providerId="ADAL" clId="{3753DE55-435D-49AE-990E-25B7DA358CB9}" dt="2024-04-07T13:49:22.749" v="877" actId="26606"/>
          <ac:spMkLst>
            <pc:docMk/>
            <pc:sldMk cId="149188101" sldId="644"/>
            <ac:spMk id="43" creationId="{28C8EF06-5EC3-4883-AFAF-D74FF46550FB}"/>
          </ac:spMkLst>
        </pc:spChg>
        <pc:spChg chg="add del">
          <ac:chgData name="Jinhong Brejnholt (JINB)" userId="b8219c71-9da7-4a12-aded-a071d88b9102" providerId="ADAL" clId="{3753DE55-435D-49AE-990E-25B7DA358CB9}" dt="2024-04-07T13:49:25.249" v="879" actId="26606"/>
          <ac:spMkLst>
            <pc:docMk/>
            <pc:sldMk cId="149188101" sldId="644"/>
            <ac:spMk id="45" creationId="{B7BD7FCF-A254-4A97-A15C-319B67622677}"/>
          </ac:spMkLst>
        </pc:spChg>
        <pc:spChg chg="add del">
          <ac:chgData name="Jinhong Brejnholt (JINB)" userId="b8219c71-9da7-4a12-aded-a071d88b9102" providerId="ADAL" clId="{3753DE55-435D-49AE-990E-25B7DA358CB9}" dt="2024-04-07T13:49:25.249" v="879" actId="26606"/>
          <ac:spMkLst>
            <pc:docMk/>
            <pc:sldMk cId="149188101" sldId="644"/>
            <ac:spMk id="46" creationId="{52FFAF72-6204-4676-9C6F-9A4CC4D91805}"/>
          </ac:spMkLst>
        </pc:spChg>
        <pc:spChg chg="add del">
          <ac:chgData name="Jinhong Brejnholt (JINB)" userId="b8219c71-9da7-4a12-aded-a071d88b9102" providerId="ADAL" clId="{3753DE55-435D-49AE-990E-25B7DA358CB9}" dt="2024-04-07T13:49:27.311" v="881" actId="26606"/>
          <ac:spMkLst>
            <pc:docMk/>
            <pc:sldMk cId="149188101" sldId="644"/>
            <ac:spMk id="48" creationId="{DF05ACD0-FF4A-4F8F-B5C5-6A4EBD0D1B38}"/>
          </ac:spMkLst>
        </pc:spChg>
        <pc:spChg chg="add del">
          <ac:chgData name="Jinhong Brejnholt (JINB)" userId="b8219c71-9da7-4a12-aded-a071d88b9102" providerId="ADAL" clId="{3753DE55-435D-49AE-990E-25B7DA358CB9}" dt="2024-04-07T13:49:27.311" v="881" actId="26606"/>
          <ac:spMkLst>
            <pc:docMk/>
            <pc:sldMk cId="149188101" sldId="644"/>
            <ac:spMk id="49" creationId="{4C9AFA28-B5ED-4346-9AF7-68A157F16C7E}"/>
          </ac:spMkLst>
        </pc:spChg>
        <pc:spChg chg="add del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51" creationId="{BA79A7CF-01AF-4178-9369-94E0C90EB046}"/>
          </ac:spMkLst>
        </pc:spChg>
        <pc:spChg chg="add del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52" creationId="{99413ED5-9ED4-4772-BCE4-2BCAE6B12E35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57" creationId="{1A3C89F8-0D2F-47FF-B903-151248265F47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59" creationId="{C5CB530E-515E-412C-9DF1-5F8FFBD6F383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61" creationId="{712D4376-A578-4FF1-94FC-245E7A6A489F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63" creationId="{AEA7509D-F04F-40CB-A0B3-EEF16499CC9F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67" creationId="{508BEF50-7B1E-49A4-BC19-5F4F1D755E64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69" creationId="{3FBAD350-5664-4811-A208-657FB882D350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71" creationId="{C39ADB8F-D187-49D7-BDCF-C1B6DC727068}"/>
          </ac:spMkLst>
        </pc:spChg>
        <pc:spChg chg="add del">
          <ac:chgData name="Jinhong Brejnholt (JINB)" userId="b8219c71-9da7-4a12-aded-a071d88b9102" providerId="ADAL" clId="{3753DE55-435D-49AE-990E-25B7DA358CB9}" dt="2024-04-09T19:17:00.398" v="1860" actId="26606"/>
          <ac:spMkLst>
            <pc:docMk/>
            <pc:sldMk cId="149188101" sldId="644"/>
            <ac:spMk id="73" creationId="{1ACA2EA0-FFD3-42EC-9406-B595015ED96E}"/>
          </ac:spMkLst>
        </pc:spChg>
        <pc:spChg chg="add del">
          <ac:chgData name="Jinhong Brejnholt (JINB)" userId="b8219c71-9da7-4a12-aded-a071d88b9102" providerId="ADAL" clId="{3753DE55-435D-49AE-990E-25B7DA358CB9}" dt="2024-04-09T19:17:00.398" v="1860" actId="26606"/>
          <ac:spMkLst>
            <pc:docMk/>
            <pc:sldMk cId="149188101" sldId="644"/>
            <ac:spMk id="74" creationId="{D5288BCE-665C-472A-8C43-664BCFA31E43}"/>
          </ac:spMkLst>
        </pc:spChg>
        <pc:spChg chg="add del">
          <ac:chgData name="Jinhong Brejnholt (JINB)" userId="b8219c71-9da7-4a12-aded-a071d88b9102" providerId="ADAL" clId="{3753DE55-435D-49AE-990E-25B7DA358CB9}" dt="2024-04-09T19:17:00.398" v="1860" actId="26606"/>
          <ac:spMkLst>
            <pc:docMk/>
            <pc:sldMk cId="149188101" sldId="644"/>
            <ac:spMk id="75" creationId="{46C57131-53A7-4C1A-BEA8-25F06A06AD29}"/>
          </ac:spMkLst>
        </pc:spChg>
        <pc:spChg chg="add del">
          <ac:chgData name="Jinhong Brejnholt (JINB)" userId="b8219c71-9da7-4a12-aded-a071d88b9102" providerId="ADAL" clId="{3753DE55-435D-49AE-990E-25B7DA358CB9}" dt="2024-04-09T19:17:04.747" v="1862" actId="26606"/>
          <ac:spMkLst>
            <pc:docMk/>
            <pc:sldMk cId="149188101" sldId="644"/>
            <ac:spMk id="77" creationId="{9095C1F4-AE7F-44E4-8693-40D3D6831140}"/>
          </ac:spMkLst>
        </pc:spChg>
        <pc:spChg chg="add del">
          <ac:chgData name="Jinhong Brejnholt (JINB)" userId="b8219c71-9da7-4a12-aded-a071d88b9102" providerId="ADAL" clId="{3753DE55-435D-49AE-990E-25B7DA358CB9}" dt="2024-04-09T19:17:04.747" v="1862" actId="26606"/>
          <ac:spMkLst>
            <pc:docMk/>
            <pc:sldMk cId="149188101" sldId="644"/>
            <ac:spMk id="80" creationId="{871AEA07-1E14-44B4-8E55-64EF049CD66F}"/>
          </ac:spMkLst>
        </pc:spChg>
        <pc:spChg chg="add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82" creationId="{BAD76F3E-3A97-486B-B402-44400A8B9173}"/>
          </ac:spMkLst>
        </pc:spChg>
        <pc:spChg chg="add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83" creationId="{391F6B52-91F4-4AEB-B6DB-29FEBCF28C8B}"/>
          </ac:spMkLst>
        </pc:spChg>
        <pc:spChg chg="add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84" creationId="{2CD6F061-7C53-44F4-9794-953DB70A451B}"/>
          </ac:spMkLst>
        </pc:spChg>
        <pc:grpChg chg="add del">
          <ac:chgData name="Jinhong Brejnholt (JINB)" userId="b8219c71-9da7-4a12-aded-a071d88b9102" providerId="ADAL" clId="{3753DE55-435D-49AE-990E-25B7DA358CB9}" dt="2024-04-07T13:49:27.311" v="882" actId="26606"/>
          <ac:grpSpMkLst>
            <pc:docMk/>
            <pc:sldMk cId="149188101" sldId="644"/>
            <ac:grpSpMk id="19" creationId="{032D8612-31EB-44CF-A1D0-14FD4C705424}"/>
          </ac:grpSpMkLst>
        </pc:grpChg>
        <pc:grpChg chg="add del">
          <ac:chgData name="Jinhong Brejnholt (JINB)" userId="b8219c71-9da7-4a12-aded-a071d88b9102" providerId="ADAL" clId="{3753DE55-435D-49AE-990E-25B7DA358CB9}" dt="2024-04-07T13:49:15.999" v="874" actId="26606"/>
          <ac:grpSpMkLst>
            <pc:docMk/>
            <pc:sldMk cId="149188101" sldId="644"/>
            <ac:grpSpMk id="33" creationId="{032D8612-31EB-44CF-A1D0-14FD4C705424}"/>
          </ac:grpSpMkLst>
        </pc:grpChg>
        <pc:grpChg chg="add del">
          <ac:chgData name="Jinhong Brejnholt (JINB)" userId="b8219c71-9da7-4a12-aded-a071d88b9102" providerId="ADAL" clId="{3753DE55-435D-49AE-990E-25B7DA358CB9}" dt="2024-04-09T19:17:04.747" v="1862" actId="26606"/>
          <ac:grpSpMkLst>
            <pc:docMk/>
            <pc:sldMk cId="149188101" sldId="644"/>
            <ac:grpSpMk id="78" creationId="{8734DDD3-F723-4DD3-8ABE-EC0B2AC87D74}"/>
          </ac:grpSpMkLst>
        </pc:grpChg>
        <pc:picChg chg="add del mod ord">
          <ac:chgData name="Jinhong Brejnholt (JINB)" userId="b8219c71-9da7-4a12-aded-a071d88b9102" providerId="ADAL" clId="{3753DE55-435D-49AE-990E-25B7DA358CB9}" dt="2024-04-09T19:13:11.371" v="1847" actId="478"/>
          <ac:picMkLst>
            <pc:docMk/>
            <pc:sldMk cId="149188101" sldId="644"/>
            <ac:picMk id="5" creationId="{33BF449C-54B3-80E8-F0D0-6AAFD8167F41}"/>
          </ac:picMkLst>
        </pc:picChg>
        <pc:picChg chg="add mod">
          <ac:chgData name="Jinhong Brejnholt (JINB)" userId="b8219c71-9da7-4a12-aded-a071d88b9102" providerId="ADAL" clId="{3753DE55-435D-49AE-990E-25B7DA358CB9}" dt="2024-04-09T19:48:21.612" v="2073"/>
          <ac:picMkLst>
            <pc:docMk/>
            <pc:sldMk cId="149188101" sldId="644"/>
            <ac:picMk id="7" creationId="{6C90346B-84AE-8423-4DB3-5AD184E94872}"/>
          </ac:picMkLst>
        </pc:picChg>
        <pc:cxnChg chg="add del">
          <ac:chgData name="Jinhong Brejnholt (JINB)" userId="b8219c71-9da7-4a12-aded-a071d88b9102" providerId="ADAL" clId="{3753DE55-435D-49AE-990E-25B7DA358CB9}" dt="2024-04-09T19:16:53.732" v="1858" actId="26606"/>
          <ac:cxnSpMkLst>
            <pc:docMk/>
            <pc:sldMk cId="149188101" sldId="644"/>
            <ac:cxnSpMk id="65" creationId="{56020367-4FD5-4596-8E10-C5F095CD8DBF}"/>
          </ac:cxnSpMkLst>
        </pc:cxnChg>
      </pc:sldChg>
      <pc:sldChg chg="addSp delSp modSp new mod ord setBg">
        <pc:chgData name="Jinhong Brejnholt (JINB)" userId="b8219c71-9da7-4a12-aded-a071d88b9102" providerId="ADAL" clId="{3753DE55-435D-49AE-990E-25B7DA358CB9}" dt="2024-04-09T19:48:36.813" v="2076" actId="478"/>
        <pc:sldMkLst>
          <pc:docMk/>
          <pc:sldMk cId="3096236309" sldId="645"/>
        </pc:sldMkLst>
        <pc:spChg chg="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2" creationId="{B3F69D2A-8A57-756F-52D3-388F1180944F}"/>
          </ac:spMkLst>
        </pc:spChg>
        <pc:spChg chg="del">
          <ac:chgData name="Jinhong Brejnholt (JINB)" userId="b8219c71-9da7-4a12-aded-a071d88b9102" providerId="ADAL" clId="{3753DE55-435D-49AE-990E-25B7DA358CB9}" dt="2024-04-07T12:59:05.338" v="428" actId="22"/>
          <ac:spMkLst>
            <pc:docMk/>
            <pc:sldMk cId="3096236309" sldId="645"/>
            <ac:spMk id="3" creationId="{49EA12B1-84BB-06C5-D2C4-FC7B2185B00D}"/>
          </ac:spMkLst>
        </pc:spChg>
        <pc:spChg chg="add del mod">
          <ac:chgData name="Jinhong Brejnholt (JINB)" userId="b8219c71-9da7-4a12-aded-a071d88b9102" providerId="ADAL" clId="{3753DE55-435D-49AE-990E-25B7DA358CB9}" dt="2024-04-07T13:08:53.572" v="439" actId="931"/>
          <ac:spMkLst>
            <pc:docMk/>
            <pc:sldMk cId="3096236309" sldId="645"/>
            <ac:spMk id="7" creationId="{CDED5DE0-F985-3C95-6418-642252E2944A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18" creationId="{00D38D70-E3B7-83A0-FA1E-5E983BA64C20}"/>
          </ac:spMkLst>
        </pc:spChg>
        <pc:spChg chg="add mod">
          <ac:chgData name="Jinhong Brejnholt (JINB)" userId="b8219c71-9da7-4a12-aded-a071d88b9102" providerId="ADAL" clId="{3753DE55-435D-49AE-990E-25B7DA358CB9}" dt="2024-04-09T19:28:40.887" v="1980" actId="1076"/>
          <ac:spMkLst>
            <pc:docMk/>
            <pc:sldMk cId="3096236309" sldId="645"/>
            <ac:spMk id="19" creationId="{77088F93-33DB-B170-C162-C81BA6EA7657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20" creationId="{6A940871-5BF8-B001-F96C-382E5D4EAEB5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23" creationId="{B6D0417A-3E96-7B1F-1ADD-E1E191387000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26" creationId="{E0E8472C-81E4-BEEC-7823-C71AF0D67631}"/>
          </ac:spMkLst>
        </pc:spChg>
        <pc:spChg chg="add mod">
          <ac:chgData name="Jinhong Brejnholt (JINB)" userId="b8219c71-9da7-4a12-aded-a071d88b9102" providerId="ADAL" clId="{3753DE55-435D-49AE-990E-25B7DA358CB9}" dt="2024-04-09T19:29:08.797" v="1988" actId="20577"/>
          <ac:spMkLst>
            <pc:docMk/>
            <pc:sldMk cId="3096236309" sldId="645"/>
            <ac:spMk id="29" creationId="{90C32B68-113E-41D0-9816-B950D527A0F4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32" creationId="{73039F1A-9753-E6F2-7964-FA9FB9FBEAD7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35" creationId="{DE7C0845-B3DF-50E8-3F99-609BE41C31A1}"/>
          </ac:spMkLst>
        </pc:spChg>
        <pc:spChg chg="ad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3081" creationId="{7DA1F35B-C8F7-4A5A-9339-7DA4D785B300}"/>
          </ac:spMkLst>
        </pc:spChg>
        <pc:spChg chg="ad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3083" creationId="{B2D4AD41-40DA-4A81-92F5-B6E3BA1ED82A}"/>
          </ac:spMkLst>
        </pc:spChg>
        <pc:picChg chg="add del mod">
          <ac:chgData name="Jinhong Brejnholt (JINB)" userId="b8219c71-9da7-4a12-aded-a071d88b9102" providerId="ADAL" clId="{3753DE55-435D-49AE-990E-25B7DA358CB9}" dt="2024-04-09T19:48:36.813" v="2076" actId="478"/>
          <ac:picMkLst>
            <pc:docMk/>
            <pc:sldMk cId="3096236309" sldId="645"/>
            <ac:picMk id="3" creationId="{EA66E874-406D-5EC7-DD0F-5D27900971D3}"/>
          </ac:picMkLst>
        </pc:picChg>
        <pc:picChg chg="add mod">
          <ac:chgData name="Jinhong Brejnholt (JINB)" userId="b8219c71-9da7-4a12-aded-a071d88b9102" providerId="ADAL" clId="{3753DE55-435D-49AE-990E-25B7DA358CB9}" dt="2024-04-09T19:48:35.227" v="2075"/>
          <ac:picMkLst>
            <pc:docMk/>
            <pc:sldMk cId="3096236309" sldId="645"/>
            <ac:picMk id="4" creationId="{F8636314-BF05-733D-AB7A-9251113A6D10}"/>
          </ac:picMkLst>
        </pc:picChg>
        <pc:picChg chg="add del mod ord">
          <ac:chgData name="Jinhong Brejnholt (JINB)" userId="b8219c71-9da7-4a12-aded-a071d88b9102" providerId="ADAL" clId="{3753DE55-435D-49AE-990E-25B7DA358CB9}" dt="2024-04-07T12:59:08.133" v="429" actId="478"/>
          <ac:picMkLst>
            <pc:docMk/>
            <pc:sldMk cId="3096236309" sldId="645"/>
            <ac:picMk id="5" creationId="{3F0E6CE4-4453-1A62-2A42-D7F9D32791EF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9" creationId="{8560012A-F3FB-2EFA-849A-A237A69E6C90}"/>
          </ac:picMkLst>
        </pc:picChg>
        <pc:picChg chg="add del mod">
          <ac:chgData name="Jinhong Brejnholt (JINB)" userId="b8219c71-9da7-4a12-aded-a071d88b9102" providerId="ADAL" clId="{3753DE55-435D-49AE-990E-25B7DA358CB9}" dt="2024-04-09T19:28:35.281" v="1979" actId="478"/>
          <ac:picMkLst>
            <pc:docMk/>
            <pc:sldMk cId="3096236309" sldId="645"/>
            <ac:picMk id="13" creationId="{82AEA5C5-D197-26B8-EDC4-459A87025F78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17" creationId="{D216016D-A705-98A2-4CF6-4693C814F3FA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22" creationId="{8BA838E4-2FF0-F5FE-6B1E-AF972F44F7D7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25" creationId="{1916B1E2-EE52-BD38-8F03-37A4FC2833F0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28" creationId="{8D8ED30E-60EE-E8C0-461F-4CFFA5F4D616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31" creationId="{21153A85-D37E-3531-A7F9-5A7AC2C33F83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34" creationId="{CE72381A-B025-687C-EFC9-602568FC4924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3074" creationId="{AC2AFAFD-9009-E9C4-7BB2-F14CE99938AC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3076" creationId="{DB9EE048-64FA-E117-1AF7-14A62B884945}"/>
          </ac:picMkLst>
        </pc:picChg>
        <pc:cxnChg chg="add mod">
          <ac:chgData name="Jinhong Brejnholt (JINB)" userId="b8219c71-9da7-4a12-aded-a071d88b9102" providerId="ADAL" clId="{3753DE55-435D-49AE-990E-25B7DA358CB9}" dt="2024-04-07T13:43:37.762" v="847" actId="26606"/>
          <ac:cxnSpMkLst>
            <pc:docMk/>
            <pc:sldMk cId="3096236309" sldId="645"/>
            <ac:cxnSpMk id="11" creationId="{CA882EDF-262A-CF4F-5AE8-32B2C05F1B7E}"/>
          </ac:cxnSpMkLst>
        </pc:cxnChg>
        <pc:cxnChg chg="add del mod">
          <ac:chgData name="Jinhong Brejnholt (JINB)" userId="b8219c71-9da7-4a12-aded-a071d88b9102" providerId="ADAL" clId="{3753DE55-435D-49AE-990E-25B7DA358CB9}" dt="2024-04-09T19:28:33.786" v="1978" actId="478"/>
          <ac:cxnSpMkLst>
            <pc:docMk/>
            <pc:sldMk cId="3096236309" sldId="645"/>
            <ac:cxnSpMk id="15" creationId="{BABF578E-CFC0-B965-A7DC-F54A95B2C26F}"/>
          </ac:cxnSpMkLst>
        </pc:cxnChg>
      </pc:sldChg>
      <pc:sldChg chg="addSp delSp modSp new mod setBg">
        <pc:chgData name="Jinhong Brejnholt (JINB)" userId="b8219c71-9da7-4a12-aded-a071d88b9102" providerId="ADAL" clId="{3753DE55-435D-49AE-990E-25B7DA358CB9}" dt="2024-04-09T19:48:48.415" v="2077"/>
        <pc:sldMkLst>
          <pc:docMk/>
          <pc:sldMk cId="1998648134" sldId="646"/>
        </pc:sldMkLst>
        <pc:spChg chg="mod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2" creationId="{2F9C715D-C113-2FFE-760B-B1DF52766DD0}"/>
          </ac:spMkLst>
        </pc:spChg>
        <pc:spChg chg="mod ord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3" creationId="{853788C8-BA07-8321-9076-C6F8CE00FFF2}"/>
          </ac:spMkLst>
        </pc:spChg>
        <pc:spChg chg="add del">
          <ac:chgData name="Jinhong Brejnholt (JINB)" userId="b8219c71-9da7-4a12-aded-a071d88b9102" providerId="ADAL" clId="{3753DE55-435D-49AE-990E-25B7DA358CB9}" dt="2024-04-07T13:51:47.172" v="900" actId="26606"/>
          <ac:spMkLst>
            <pc:docMk/>
            <pc:sldMk cId="1998648134" sldId="646"/>
            <ac:spMk id="10" creationId="{4AC6B390-BC59-4F1D-A0EE-D71A92F0A0B2}"/>
          </ac:spMkLst>
        </pc:spChg>
        <pc:spChg chg="add del">
          <ac:chgData name="Jinhong Brejnholt (JINB)" userId="b8219c71-9da7-4a12-aded-a071d88b9102" providerId="ADAL" clId="{3753DE55-435D-49AE-990E-25B7DA358CB9}" dt="2024-04-07T13:51:47.172" v="900" actId="26606"/>
          <ac:spMkLst>
            <pc:docMk/>
            <pc:sldMk cId="1998648134" sldId="646"/>
            <ac:spMk id="12" creationId="{B6C60D79-16F1-4C4B-B7E3-7634E7069CDE}"/>
          </ac:spMkLst>
        </pc:spChg>
        <pc:spChg chg="add del">
          <ac:chgData name="Jinhong Brejnholt (JINB)" userId="b8219c71-9da7-4a12-aded-a071d88b9102" providerId="ADAL" clId="{3753DE55-435D-49AE-990E-25B7DA358CB9}" dt="2024-04-07T13:51:47.172" v="900" actId="26606"/>
          <ac:spMkLst>
            <pc:docMk/>
            <pc:sldMk cId="1998648134" sldId="646"/>
            <ac:spMk id="14" creationId="{426B127E-6498-4C77-9C9D-4553A5113B80}"/>
          </ac:spMkLst>
        </pc:spChg>
        <pc:spChg chg="add del">
          <ac:chgData name="Jinhong Brejnholt (JINB)" userId="b8219c71-9da7-4a12-aded-a071d88b9102" providerId="ADAL" clId="{3753DE55-435D-49AE-990E-25B7DA358CB9}" dt="2024-04-07T13:51:48.266" v="902" actId="26606"/>
          <ac:spMkLst>
            <pc:docMk/>
            <pc:sldMk cId="1998648134" sldId="646"/>
            <ac:spMk id="16" creationId="{743AA782-23D1-4521-8CAD-47662984AA08}"/>
          </ac:spMkLst>
        </pc:spChg>
        <pc:spChg chg="add del">
          <ac:chgData name="Jinhong Brejnholt (JINB)" userId="b8219c71-9da7-4a12-aded-a071d88b9102" providerId="ADAL" clId="{3753DE55-435D-49AE-990E-25B7DA358CB9}" dt="2024-04-07T13:51:48.266" v="902" actId="26606"/>
          <ac:spMkLst>
            <pc:docMk/>
            <pc:sldMk cId="1998648134" sldId="646"/>
            <ac:spMk id="17" creationId="{71877DBC-BB60-40F0-AC93-2ACDBAAE60CE}"/>
          </ac:spMkLst>
        </pc:spChg>
        <pc:spChg chg="add del">
          <ac:chgData name="Jinhong Brejnholt (JINB)" userId="b8219c71-9da7-4a12-aded-a071d88b9102" providerId="ADAL" clId="{3753DE55-435D-49AE-990E-25B7DA358CB9}" dt="2024-04-07T13:51:49.157" v="904" actId="26606"/>
          <ac:spMkLst>
            <pc:docMk/>
            <pc:sldMk cId="1998648134" sldId="646"/>
            <ac:spMk id="19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3:51:49.157" v="904" actId="26606"/>
          <ac:spMkLst>
            <pc:docMk/>
            <pc:sldMk cId="1998648134" sldId="646"/>
            <ac:spMk id="20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7T13:51:54.376" v="906" actId="26606"/>
          <ac:spMkLst>
            <pc:docMk/>
            <pc:sldMk cId="1998648134" sldId="646"/>
            <ac:spMk id="22" creationId="{4AC6B390-BC59-4F1D-A0EE-D71A92F0A0B2}"/>
          </ac:spMkLst>
        </pc:spChg>
        <pc:spChg chg="add del">
          <ac:chgData name="Jinhong Brejnholt (JINB)" userId="b8219c71-9da7-4a12-aded-a071d88b9102" providerId="ADAL" clId="{3753DE55-435D-49AE-990E-25B7DA358CB9}" dt="2024-04-07T13:51:54.376" v="906" actId="26606"/>
          <ac:spMkLst>
            <pc:docMk/>
            <pc:sldMk cId="1998648134" sldId="646"/>
            <ac:spMk id="23" creationId="{B6C60D79-16F1-4C4B-B7E3-7634E7069CDE}"/>
          </ac:spMkLst>
        </pc:spChg>
        <pc:spChg chg="add del">
          <ac:chgData name="Jinhong Brejnholt (JINB)" userId="b8219c71-9da7-4a12-aded-a071d88b9102" providerId="ADAL" clId="{3753DE55-435D-49AE-990E-25B7DA358CB9}" dt="2024-04-07T13:51:54.376" v="906" actId="26606"/>
          <ac:spMkLst>
            <pc:docMk/>
            <pc:sldMk cId="1998648134" sldId="646"/>
            <ac:spMk id="24" creationId="{426B127E-6498-4C77-9C9D-4553A5113B80}"/>
          </ac:spMkLst>
        </pc:spChg>
        <pc:spChg chg="add del">
          <ac:chgData name="Jinhong Brejnholt (JINB)" userId="b8219c71-9da7-4a12-aded-a071d88b9102" providerId="ADAL" clId="{3753DE55-435D-49AE-990E-25B7DA358CB9}" dt="2024-04-07T13:51:55.860" v="908" actId="26606"/>
          <ac:spMkLst>
            <pc:docMk/>
            <pc:sldMk cId="1998648134" sldId="646"/>
            <ac:spMk id="26" creationId="{5AA03EDC-7067-4DFF-B672-541D016AAAB8}"/>
          </ac:spMkLst>
        </pc:spChg>
        <pc:spChg chg="add del">
          <ac:chgData name="Jinhong Brejnholt (JINB)" userId="b8219c71-9da7-4a12-aded-a071d88b9102" providerId="ADAL" clId="{3753DE55-435D-49AE-990E-25B7DA358CB9}" dt="2024-04-07T13:51:55.860" v="908" actId="26606"/>
          <ac:spMkLst>
            <pc:docMk/>
            <pc:sldMk cId="1998648134" sldId="646"/>
            <ac:spMk id="27" creationId="{0EBF3E39-B0BE-496A-8604-9007470FFA3A}"/>
          </ac:spMkLst>
        </pc:spChg>
        <pc:spChg chg="add del">
          <ac:chgData name="Jinhong Brejnholt (JINB)" userId="b8219c71-9da7-4a12-aded-a071d88b9102" providerId="ADAL" clId="{3753DE55-435D-49AE-990E-25B7DA358CB9}" dt="2024-04-07T13:51:58.438" v="910" actId="26606"/>
          <ac:spMkLst>
            <pc:docMk/>
            <pc:sldMk cId="1998648134" sldId="646"/>
            <ac:spMk id="29" creationId="{7FF47CB7-972F-479F-A36D-9E72D26EC8DA}"/>
          </ac:spMkLst>
        </pc:spChg>
        <pc:spChg chg="add del">
          <ac:chgData name="Jinhong Brejnholt (JINB)" userId="b8219c71-9da7-4a12-aded-a071d88b9102" providerId="ADAL" clId="{3753DE55-435D-49AE-990E-25B7DA358CB9}" dt="2024-04-07T13:51:58.438" v="910" actId="26606"/>
          <ac:spMkLst>
            <pc:docMk/>
            <pc:sldMk cId="1998648134" sldId="646"/>
            <ac:spMk id="30" creationId="{0D153B68-5844-490D-8E67-F616D6D721CA}"/>
          </ac:spMkLst>
        </pc:spChg>
        <pc:spChg chg="add del">
          <ac:chgData name="Jinhong Brejnholt (JINB)" userId="b8219c71-9da7-4a12-aded-a071d88b9102" providerId="ADAL" clId="{3753DE55-435D-49AE-990E-25B7DA358CB9}" dt="2024-04-07T13:51:58.438" v="910" actId="26606"/>
          <ac:spMkLst>
            <pc:docMk/>
            <pc:sldMk cId="1998648134" sldId="646"/>
            <ac:spMk id="31" creationId="{9A0D773F-7A7D-4DBB-9DEA-86BB8B8F4BC8}"/>
          </ac:spMkLst>
        </pc:spChg>
        <pc:spChg chg="add del">
          <ac:chgData name="Jinhong Brejnholt (JINB)" userId="b8219c71-9da7-4a12-aded-a071d88b9102" providerId="ADAL" clId="{3753DE55-435D-49AE-990E-25B7DA358CB9}" dt="2024-04-07T13:52:01.658" v="912" actId="26606"/>
          <ac:spMkLst>
            <pc:docMk/>
            <pc:sldMk cId="1998648134" sldId="646"/>
            <ac:spMk id="33" creationId="{743AA782-23D1-4521-8CAD-47662984AA08}"/>
          </ac:spMkLst>
        </pc:spChg>
        <pc:spChg chg="add del">
          <ac:chgData name="Jinhong Brejnholt (JINB)" userId="b8219c71-9da7-4a12-aded-a071d88b9102" providerId="ADAL" clId="{3753DE55-435D-49AE-990E-25B7DA358CB9}" dt="2024-04-07T13:52:01.658" v="912" actId="26606"/>
          <ac:spMkLst>
            <pc:docMk/>
            <pc:sldMk cId="1998648134" sldId="646"/>
            <ac:spMk id="34" creationId="{71877DBC-BB60-40F0-AC93-2ACDBAAE60CE}"/>
          </ac:spMkLst>
        </pc:spChg>
        <pc:spChg chg="add del">
          <ac:chgData name="Jinhong Brejnholt (JINB)" userId="b8219c71-9da7-4a12-aded-a071d88b9102" providerId="ADAL" clId="{3753DE55-435D-49AE-990E-25B7DA358CB9}" dt="2024-04-07T13:52:02.704" v="914" actId="26606"/>
          <ac:spMkLst>
            <pc:docMk/>
            <pc:sldMk cId="1998648134" sldId="646"/>
            <ac:spMk id="36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3:52:02.704" v="914" actId="26606"/>
          <ac:spMkLst>
            <pc:docMk/>
            <pc:sldMk cId="1998648134" sldId="646"/>
            <ac:spMk id="37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7T13:52:07.454" v="916" actId="26606"/>
          <ac:spMkLst>
            <pc:docMk/>
            <pc:sldMk cId="1998648134" sldId="646"/>
            <ac:spMk id="39" creationId="{743AA782-23D1-4521-8CAD-47662984AA08}"/>
          </ac:spMkLst>
        </pc:spChg>
        <pc:spChg chg="add del">
          <ac:chgData name="Jinhong Brejnholt (JINB)" userId="b8219c71-9da7-4a12-aded-a071d88b9102" providerId="ADAL" clId="{3753DE55-435D-49AE-990E-25B7DA358CB9}" dt="2024-04-07T13:52:07.454" v="916" actId="26606"/>
          <ac:spMkLst>
            <pc:docMk/>
            <pc:sldMk cId="1998648134" sldId="646"/>
            <ac:spMk id="40" creationId="{71877DBC-BB60-40F0-AC93-2ACDBAAE60CE}"/>
          </ac:spMkLst>
        </pc:spChg>
        <pc:spChg chg="add del">
          <ac:chgData name="Jinhong Brejnholt (JINB)" userId="b8219c71-9da7-4a12-aded-a071d88b9102" providerId="ADAL" clId="{3753DE55-435D-49AE-990E-25B7DA358CB9}" dt="2024-04-07T13:52:11.438" v="918" actId="26606"/>
          <ac:spMkLst>
            <pc:docMk/>
            <pc:sldMk cId="1998648134" sldId="646"/>
            <ac:spMk id="42" creationId="{4AC6B390-BC59-4F1D-A0EE-D71A92F0A0B2}"/>
          </ac:spMkLst>
        </pc:spChg>
        <pc:spChg chg="add del">
          <ac:chgData name="Jinhong Brejnholt (JINB)" userId="b8219c71-9da7-4a12-aded-a071d88b9102" providerId="ADAL" clId="{3753DE55-435D-49AE-990E-25B7DA358CB9}" dt="2024-04-07T13:52:11.438" v="918" actId="26606"/>
          <ac:spMkLst>
            <pc:docMk/>
            <pc:sldMk cId="1998648134" sldId="646"/>
            <ac:spMk id="43" creationId="{B6C60D79-16F1-4C4B-B7E3-7634E7069CDE}"/>
          </ac:spMkLst>
        </pc:spChg>
        <pc:spChg chg="add del">
          <ac:chgData name="Jinhong Brejnholt (JINB)" userId="b8219c71-9da7-4a12-aded-a071d88b9102" providerId="ADAL" clId="{3753DE55-435D-49AE-990E-25B7DA358CB9}" dt="2024-04-07T13:52:11.438" v="918" actId="26606"/>
          <ac:spMkLst>
            <pc:docMk/>
            <pc:sldMk cId="1998648134" sldId="646"/>
            <ac:spMk id="44" creationId="{426B127E-6498-4C77-9C9D-4553A5113B80}"/>
          </ac:spMkLst>
        </pc:spChg>
        <pc:spChg chg="add del">
          <ac:chgData name="Jinhong Brejnholt (JINB)" userId="b8219c71-9da7-4a12-aded-a071d88b9102" providerId="ADAL" clId="{3753DE55-435D-49AE-990E-25B7DA358CB9}" dt="2024-04-07T13:52:13.985" v="920" actId="26606"/>
          <ac:spMkLst>
            <pc:docMk/>
            <pc:sldMk cId="1998648134" sldId="646"/>
            <ac:spMk id="46" creationId="{058A14AF-9FB5-4CC7-BA35-E8E85D3EDF0E}"/>
          </ac:spMkLst>
        </pc:spChg>
        <pc:spChg chg="add del">
          <ac:chgData name="Jinhong Brejnholt (JINB)" userId="b8219c71-9da7-4a12-aded-a071d88b9102" providerId="ADAL" clId="{3753DE55-435D-49AE-990E-25B7DA358CB9}" dt="2024-04-07T13:52:13.985" v="920" actId="26606"/>
          <ac:spMkLst>
            <pc:docMk/>
            <pc:sldMk cId="1998648134" sldId="646"/>
            <ac:spMk id="47" creationId="{3A9A4357-BD1D-4622-A4FE-766E6AB8DE84}"/>
          </ac:spMkLst>
        </pc:spChg>
        <pc:spChg chg="add del">
          <ac:chgData name="Jinhong Brejnholt (JINB)" userId="b8219c71-9da7-4a12-aded-a071d88b9102" providerId="ADAL" clId="{3753DE55-435D-49AE-990E-25B7DA358CB9}" dt="2024-04-07T13:52:13.985" v="920" actId="26606"/>
          <ac:spMkLst>
            <pc:docMk/>
            <pc:sldMk cId="1998648134" sldId="646"/>
            <ac:spMk id="48" creationId="{E659831F-0D9A-4C63-9EBB-8435B85A440F}"/>
          </ac:spMkLst>
        </pc:spChg>
        <pc:spChg chg="add del">
          <ac:chgData name="Jinhong Brejnholt (JINB)" userId="b8219c71-9da7-4a12-aded-a071d88b9102" providerId="ADAL" clId="{3753DE55-435D-49AE-990E-25B7DA358CB9}" dt="2024-04-07T13:52:13.985" v="920" actId="26606"/>
          <ac:spMkLst>
            <pc:docMk/>
            <pc:sldMk cId="1998648134" sldId="646"/>
            <ac:spMk id="49" creationId="{E6995CE5-F890-4ABA-82A2-26507CE8D2A3}"/>
          </ac:spMkLst>
        </pc:spChg>
        <pc:spChg chg="add del">
          <ac:chgData name="Jinhong Brejnholt (JINB)" userId="b8219c71-9da7-4a12-aded-a071d88b9102" providerId="ADAL" clId="{3753DE55-435D-49AE-990E-25B7DA358CB9}" dt="2024-04-07T13:52:15.954" v="922" actId="26606"/>
          <ac:spMkLst>
            <pc:docMk/>
            <pc:sldMk cId="1998648134" sldId="646"/>
            <ac:spMk id="51" creationId="{4AC6B390-BC59-4F1D-A0EE-D71A92F0A0B2}"/>
          </ac:spMkLst>
        </pc:spChg>
        <pc:spChg chg="add del">
          <ac:chgData name="Jinhong Brejnholt (JINB)" userId="b8219c71-9da7-4a12-aded-a071d88b9102" providerId="ADAL" clId="{3753DE55-435D-49AE-990E-25B7DA358CB9}" dt="2024-04-07T13:52:15.954" v="922" actId="26606"/>
          <ac:spMkLst>
            <pc:docMk/>
            <pc:sldMk cId="1998648134" sldId="646"/>
            <ac:spMk id="52" creationId="{B6C60D79-16F1-4C4B-B7E3-7634E7069CDE}"/>
          </ac:spMkLst>
        </pc:spChg>
        <pc:spChg chg="add del">
          <ac:chgData name="Jinhong Brejnholt (JINB)" userId="b8219c71-9da7-4a12-aded-a071d88b9102" providerId="ADAL" clId="{3753DE55-435D-49AE-990E-25B7DA358CB9}" dt="2024-04-07T13:52:15.954" v="922" actId="26606"/>
          <ac:spMkLst>
            <pc:docMk/>
            <pc:sldMk cId="1998648134" sldId="646"/>
            <ac:spMk id="53" creationId="{426B127E-6498-4C77-9C9D-4553A5113B80}"/>
          </ac:spMkLst>
        </pc:spChg>
        <pc:spChg chg="add del">
          <ac:chgData name="Jinhong Brejnholt (JINB)" userId="b8219c71-9da7-4a12-aded-a071d88b9102" providerId="ADAL" clId="{3753DE55-435D-49AE-990E-25B7DA358CB9}" dt="2024-04-07T13:52:16.969" v="924" actId="26606"/>
          <ac:spMkLst>
            <pc:docMk/>
            <pc:sldMk cId="1998648134" sldId="646"/>
            <ac:spMk id="55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3:52:16.969" v="924" actId="26606"/>
          <ac:spMkLst>
            <pc:docMk/>
            <pc:sldMk cId="1998648134" sldId="646"/>
            <ac:spMk id="56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7T14:17:48.984" v="1219" actId="26606"/>
          <ac:spMkLst>
            <pc:docMk/>
            <pc:sldMk cId="1998648134" sldId="646"/>
            <ac:spMk id="58" creationId="{743AA782-23D1-4521-8CAD-47662984AA08}"/>
          </ac:spMkLst>
        </pc:spChg>
        <pc:spChg chg="add del">
          <ac:chgData name="Jinhong Brejnholt (JINB)" userId="b8219c71-9da7-4a12-aded-a071d88b9102" providerId="ADAL" clId="{3753DE55-435D-49AE-990E-25B7DA358CB9}" dt="2024-04-07T14:17:48.984" v="1219" actId="26606"/>
          <ac:spMkLst>
            <pc:docMk/>
            <pc:sldMk cId="1998648134" sldId="646"/>
            <ac:spMk id="59" creationId="{71877DBC-BB60-40F0-AC93-2ACDBAAE60CE}"/>
          </ac:spMkLst>
        </pc:spChg>
        <pc:spChg chg="add del">
          <ac:chgData name="Jinhong Brejnholt (JINB)" userId="b8219c71-9da7-4a12-aded-a071d88b9102" providerId="ADAL" clId="{3753DE55-435D-49AE-990E-25B7DA358CB9}" dt="2024-04-07T14:18:09.093" v="1226" actId="26606"/>
          <ac:spMkLst>
            <pc:docMk/>
            <pc:sldMk cId="1998648134" sldId="646"/>
            <ac:spMk id="64" creationId="{201CC55D-ED54-4C5C-95E6-10947BD1103B}"/>
          </ac:spMkLst>
        </pc:spChg>
        <pc:spChg chg="add del">
          <ac:chgData name="Jinhong Brejnholt (JINB)" userId="b8219c71-9da7-4a12-aded-a071d88b9102" providerId="ADAL" clId="{3753DE55-435D-49AE-990E-25B7DA358CB9}" dt="2024-04-07T14:18:09.093" v="1226" actId="26606"/>
          <ac:spMkLst>
            <pc:docMk/>
            <pc:sldMk cId="1998648134" sldId="646"/>
            <ac:spMk id="70" creationId="{3873B707-463F-40B0-8227-E8CC6C67EB25}"/>
          </ac:spMkLst>
        </pc:spChg>
        <pc:spChg chg="add del">
          <ac:chgData name="Jinhong Brejnholt (JINB)" userId="b8219c71-9da7-4a12-aded-a071d88b9102" providerId="ADAL" clId="{3753DE55-435D-49AE-990E-25B7DA358CB9}" dt="2024-04-07T14:18:09.093" v="1226" actId="26606"/>
          <ac:spMkLst>
            <pc:docMk/>
            <pc:sldMk cId="1998648134" sldId="646"/>
            <ac:spMk id="72" creationId="{C13237C8-E62C-4F0D-A318-BD6FB6C2D138}"/>
          </ac:spMkLst>
        </pc:spChg>
        <pc:spChg chg="add del">
          <ac:chgData name="Jinhong Brejnholt (JINB)" userId="b8219c71-9da7-4a12-aded-a071d88b9102" providerId="ADAL" clId="{3753DE55-435D-49AE-990E-25B7DA358CB9}" dt="2024-04-07T14:18:09.093" v="1226" actId="26606"/>
          <ac:spMkLst>
            <pc:docMk/>
            <pc:sldMk cId="1998648134" sldId="646"/>
            <ac:spMk id="74" creationId="{19C9EAEA-39D0-4B0E-A0EB-51E7B26740B1}"/>
          </ac:spMkLst>
        </pc:spChg>
        <pc:spChg chg="add del">
          <ac:chgData name="Jinhong Brejnholt (JINB)" userId="b8219c71-9da7-4a12-aded-a071d88b9102" providerId="ADAL" clId="{3753DE55-435D-49AE-990E-25B7DA358CB9}" dt="2024-04-07T14:18:05.156" v="1221" actId="26606"/>
          <ac:spMkLst>
            <pc:docMk/>
            <pc:sldMk cId="1998648134" sldId="646"/>
            <ac:spMk id="79" creationId="{5C8908E2-EE49-44D2-9428-A28D2312A8D5}"/>
          </ac:spMkLst>
        </pc:spChg>
        <pc:spChg chg="add del">
          <ac:chgData name="Jinhong Brejnholt (JINB)" userId="b8219c71-9da7-4a12-aded-a071d88b9102" providerId="ADAL" clId="{3753DE55-435D-49AE-990E-25B7DA358CB9}" dt="2024-04-07T14:18:05.156" v="1221" actId="26606"/>
          <ac:spMkLst>
            <pc:docMk/>
            <pc:sldMk cId="1998648134" sldId="646"/>
            <ac:spMk id="85" creationId="{02114E49-C077-4083-B5C1-6A6E70F4D91F}"/>
          </ac:spMkLst>
        </pc:spChg>
        <pc:spChg chg="add del">
          <ac:chgData name="Jinhong Brejnholt (JINB)" userId="b8219c71-9da7-4a12-aded-a071d88b9102" providerId="ADAL" clId="{3753DE55-435D-49AE-990E-25B7DA358CB9}" dt="2024-04-07T14:18:09.078" v="1225" actId="26606"/>
          <ac:spMkLst>
            <pc:docMk/>
            <pc:sldMk cId="1998648134" sldId="646"/>
            <ac:spMk id="86" creationId="{D5B0017B-2ECA-49AF-B397-DC140825DF8D}"/>
          </ac:spMkLst>
        </pc:spChg>
        <pc:spChg chg="add del">
          <ac:chgData name="Jinhong Brejnholt (JINB)" userId="b8219c71-9da7-4a12-aded-a071d88b9102" providerId="ADAL" clId="{3753DE55-435D-49AE-990E-25B7DA358CB9}" dt="2024-04-07T14:18:05.156" v="1221" actId="26606"/>
          <ac:spMkLst>
            <pc:docMk/>
            <pc:sldMk cId="1998648134" sldId="646"/>
            <ac:spMk id="87" creationId="{ED888B23-07FA-482A-96DF-47E31AF1A603}"/>
          </ac:spMkLst>
        </pc:spChg>
        <pc:spChg chg="add del">
          <ac:chgData name="Jinhong Brejnholt (JINB)" userId="b8219c71-9da7-4a12-aded-a071d88b9102" providerId="ADAL" clId="{3753DE55-435D-49AE-990E-25B7DA358CB9}" dt="2024-04-07T14:18:09.078" v="1225" actId="26606"/>
          <ac:spMkLst>
            <pc:docMk/>
            <pc:sldMk cId="1998648134" sldId="646"/>
            <ac:spMk id="88" creationId="{70E96339-907C-46C3-99AC-31179B6F0EBD}"/>
          </ac:spMkLst>
        </pc:spChg>
        <pc:spChg chg="add del">
          <ac:chgData name="Jinhong Brejnholt (JINB)" userId="b8219c71-9da7-4a12-aded-a071d88b9102" providerId="ADAL" clId="{3753DE55-435D-49AE-990E-25B7DA358CB9}" dt="2024-04-07T14:18:07.613" v="1223" actId="26606"/>
          <ac:spMkLst>
            <pc:docMk/>
            <pc:sldMk cId="1998648134" sldId="646"/>
            <ac:spMk id="89" creationId="{058A14AF-9FB5-4CC7-BA35-E8E85D3EDF0E}"/>
          </ac:spMkLst>
        </pc:spChg>
        <pc:spChg chg="add del">
          <ac:chgData name="Jinhong Brejnholt (JINB)" userId="b8219c71-9da7-4a12-aded-a071d88b9102" providerId="ADAL" clId="{3753DE55-435D-49AE-990E-25B7DA358CB9}" dt="2024-04-07T14:18:07.613" v="1223" actId="26606"/>
          <ac:spMkLst>
            <pc:docMk/>
            <pc:sldMk cId="1998648134" sldId="646"/>
            <ac:spMk id="90" creationId="{3A9A4357-BD1D-4622-A4FE-766E6AB8DE84}"/>
          </ac:spMkLst>
        </pc:spChg>
        <pc:spChg chg="add del">
          <ac:chgData name="Jinhong Brejnholt (JINB)" userId="b8219c71-9da7-4a12-aded-a071d88b9102" providerId="ADAL" clId="{3753DE55-435D-49AE-990E-25B7DA358CB9}" dt="2024-04-07T14:18:07.613" v="1223" actId="26606"/>
          <ac:spMkLst>
            <pc:docMk/>
            <pc:sldMk cId="1998648134" sldId="646"/>
            <ac:spMk id="91" creationId="{E659831F-0D9A-4C63-9EBB-8435B85A440F}"/>
          </ac:spMkLst>
        </pc:spChg>
        <pc:spChg chg="add del">
          <ac:chgData name="Jinhong Brejnholt (JINB)" userId="b8219c71-9da7-4a12-aded-a071d88b9102" providerId="ADAL" clId="{3753DE55-435D-49AE-990E-25B7DA358CB9}" dt="2024-04-07T14:18:07.613" v="1223" actId="26606"/>
          <ac:spMkLst>
            <pc:docMk/>
            <pc:sldMk cId="1998648134" sldId="646"/>
            <ac:spMk id="92" creationId="{E6995CE5-F890-4ABA-82A2-26507CE8D2A3}"/>
          </ac:spMkLst>
        </pc:spChg>
        <pc:spChg chg="add del">
          <ac:chgData name="Jinhong Brejnholt (JINB)" userId="b8219c71-9da7-4a12-aded-a071d88b9102" providerId="ADAL" clId="{3753DE55-435D-49AE-990E-25B7DA358CB9}" dt="2024-04-07T14:18:09.078" v="1225" actId="26606"/>
          <ac:spMkLst>
            <pc:docMk/>
            <pc:sldMk cId="1998648134" sldId="646"/>
            <ac:spMk id="94" creationId="{28D31E1B-0407-4223-9642-0B642CBF57D9}"/>
          </ac:spMkLst>
        </pc:spChg>
        <pc:spChg chg="add del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98" creationId="{2EB492CD-616E-47F8-933B-5E2D952A0593}"/>
          </ac:spMkLst>
        </pc:spChg>
        <pc:spChg chg="add del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99" creationId="{59383CF9-23B5-4335-9B21-1791C4CF1C75}"/>
          </ac:spMkLst>
        </pc:spChg>
        <pc:spChg chg="add del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100" creationId="{0007FE00-9498-4706-B255-6437B0252C02}"/>
          </ac:spMkLst>
        </pc:spChg>
        <pc:spChg chg="add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105" creationId="{0B9EE3F3-89B7-43C3-8651-C4C96830993D}"/>
          </ac:spMkLst>
        </pc:spChg>
        <pc:spChg chg="add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107" creationId="{33AE4636-AEEC-45D6-84D4-7AC2DA48ECF8}"/>
          </ac:spMkLst>
        </pc:spChg>
        <pc:spChg chg="add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109" creationId="{8D9CE0F4-2EB2-4F1F-8AAC-DB3571D9FE10}"/>
          </ac:spMkLst>
        </pc:spChg>
        <pc:grpChg chg="add del">
          <ac:chgData name="Jinhong Brejnholt (JINB)" userId="b8219c71-9da7-4a12-aded-a071d88b9102" providerId="ADAL" clId="{3753DE55-435D-49AE-990E-25B7DA358CB9}" dt="2024-04-07T14:18:09.093" v="1226" actId="26606"/>
          <ac:grpSpMkLst>
            <pc:docMk/>
            <pc:sldMk cId="1998648134" sldId="646"/>
            <ac:grpSpMk id="66" creationId="{1DE889C7-FAD6-4397-98E2-05D503484459}"/>
          </ac:grpSpMkLst>
        </pc:grpChg>
        <pc:grpChg chg="add del">
          <ac:chgData name="Jinhong Brejnholt (JINB)" userId="b8219c71-9da7-4a12-aded-a071d88b9102" providerId="ADAL" clId="{3753DE55-435D-49AE-990E-25B7DA358CB9}" dt="2024-04-07T14:18:05.156" v="1221" actId="26606"/>
          <ac:grpSpMkLst>
            <pc:docMk/>
            <pc:sldMk cId="1998648134" sldId="646"/>
            <ac:grpSpMk id="81" creationId="{D8C3AFD7-4CCE-484E-84C6-80FB3E3E2093}"/>
          </ac:grpSpMkLst>
        </pc:grpChg>
        <pc:grpChg chg="add del">
          <ac:chgData name="Jinhong Brejnholt (JINB)" userId="b8219c71-9da7-4a12-aded-a071d88b9102" providerId="ADAL" clId="{3753DE55-435D-49AE-990E-25B7DA358CB9}" dt="2024-04-07T14:18:09.078" v="1225" actId="26606"/>
          <ac:grpSpMkLst>
            <pc:docMk/>
            <pc:sldMk cId="1998648134" sldId="646"/>
            <ac:grpSpMk id="95" creationId="{AE1C45F0-260A-458C-96ED-C1F6D2151219}"/>
          </ac:grpSpMkLst>
        </pc:grpChg>
        <pc:picChg chg="add mod">
          <ac:chgData name="Jinhong Brejnholt (JINB)" userId="b8219c71-9da7-4a12-aded-a071d88b9102" providerId="ADAL" clId="{3753DE55-435D-49AE-990E-25B7DA358CB9}" dt="2024-04-09T19:48:48.415" v="2077"/>
          <ac:picMkLst>
            <pc:docMk/>
            <pc:sldMk cId="1998648134" sldId="646"/>
            <ac:picMk id="4" creationId="{650825AD-236A-EA4E-87B5-552DFDB319B0}"/>
          </ac:picMkLst>
        </pc:picChg>
        <pc:picChg chg="add mod ord">
          <ac:chgData name="Jinhong Brejnholt (JINB)" userId="b8219c71-9da7-4a12-aded-a071d88b9102" providerId="ADAL" clId="{3753DE55-435D-49AE-990E-25B7DA358CB9}" dt="2024-04-09T19:19:52.572" v="1917" actId="26606"/>
          <ac:picMkLst>
            <pc:docMk/>
            <pc:sldMk cId="1998648134" sldId="646"/>
            <ac:picMk id="5" creationId="{E70749E2-9B67-0C63-1EFA-45DC9F8736EC}"/>
          </ac:picMkLst>
        </pc:picChg>
        <pc:cxnChg chg="add del">
          <ac:chgData name="Jinhong Brejnholt (JINB)" userId="b8219c71-9da7-4a12-aded-a071d88b9102" providerId="ADAL" clId="{3753DE55-435D-49AE-990E-25B7DA358CB9}" dt="2024-04-07T14:18:09.078" v="1225" actId="26606"/>
          <ac:cxnSpMkLst>
            <pc:docMk/>
            <pc:sldMk cId="1998648134" sldId="646"/>
            <ac:cxnSpMk id="96" creationId="{6CF1BAF6-AD41-4082-B212-8A1F9A2E8779}"/>
          </ac:cxnSpMkLst>
        </pc:cxnChg>
      </pc:sldChg>
      <pc:sldChg chg="addSp delSp modSp new mod setBg">
        <pc:chgData name="Jinhong Brejnholt (JINB)" userId="b8219c71-9da7-4a12-aded-a071d88b9102" providerId="ADAL" clId="{3753DE55-435D-49AE-990E-25B7DA358CB9}" dt="2024-04-09T19:48:50.149" v="2078"/>
        <pc:sldMkLst>
          <pc:docMk/>
          <pc:sldMk cId="1585348401" sldId="647"/>
        </pc:sldMkLst>
        <pc:spChg chg="mod">
          <ac:chgData name="Jinhong Brejnholt (JINB)" userId="b8219c71-9da7-4a12-aded-a071d88b9102" providerId="ADAL" clId="{3753DE55-435D-49AE-990E-25B7DA358CB9}" dt="2024-04-07T14:18:17.036" v="1227" actId="26606"/>
          <ac:spMkLst>
            <pc:docMk/>
            <pc:sldMk cId="1585348401" sldId="647"/>
            <ac:spMk id="2" creationId="{6C248D0F-D771-83C8-0C37-52E81E71E584}"/>
          </ac:spMkLst>
        </pc:spChg>
        <pc:spChg chg="mod ord">
          <ac:chgData name="Jinhong Brejnholt (JINB)" userId="b8219c71-9da7-4a12-aded-a071d88b9102" providerId="ADAL" clId="{3753DE55-435D-49AE-990E-25B7DA358CB9}" dt="2024-04-09T19:23:08.420" v="1926" actId="20577"/>
          <ac:spMkLst>
            <pc:docMk/>
            <pc:sldMk cId="1585348401" sldId="647"/>
            <ac:spMk id="3" creationId="{643CE8E3-194C-37CE-DB3D-A801A858FA5B}"/>
          </ac:spMkLst>
        </pc:spChg>
        <pc:spChg chg="add del">
          <ac:chgData name="Jinhong Brejnholt (JINB)" userId="b8219c71-9da7-4a12-aded-a071d88b9102" providerId="ADAL" clId="{3753DE55-435D-49AE-990E-25B7DA358CB9}" dt="2024-04-07T13:56:32.723" v="1008" actId="26606"/>
          <ac:spMkLst>
            <pc:docMk/>
            <pc:sldMk cId="1585348401" sldId="647"/>
            <ac:spMk id="4103" creationId="{2B97F24A-32CE-4C1C-A50D-3016B394DCFB}"/>
          </ac:spMkLst>
        </pc:spChg>
        <pc:spChg chg="add del">
          <ac:chgData name="Jinhong Brejnholt (JINB)" userId="b8219c71-9da7-4a12-aded-a071d88b9102" providerId="ADAL" clId="{3753DE55-435D-49AE-990E-25B7DA358CB9}" dt="2024-04-07T13:56:32.723" v="1008" actId="26606"/>
          <ac:spMkLst>
            <pc:docMk/>
            <pc:sldMk cId="1585348401" sldId="647"/>
            <ac:spMk id="4105" creationId="{CD8B4F24-440B-49E9-B85D-733523DC064B}"/>
          </ac:spMkLst>
        </pc:spChg>
        <pc:spChg chg="add del">
          <ac:chgData name="Jinhong Brejnholt (JINB)" userId="b8219c71-9da7-4a12-aded-a071d88b9102" providerId="ADAL" clId="{3753DE55-435D-49AE-990E-25B7DA358CB9}" dt="2024-04-07T14:18:17.036" v="1227" actId="26606"/>
          <ac:spMkLst>
            <pc:docMk/>
            <pc:sldMk cId="1585348401" sldId="647"/>
            <ac:spMk id="4110" creationId="{A8908DB7-C3A6-4FCB-9820-CEE02B398C4A}"/>
          </ac:spMkLst>
        </pc:spChg>
        <pc:spChg chg="add del">
          <ac:chgData name="Jinhong Brejnholt (JINB)" userId="b8219c71-9da7-4a12-aded-a071d88b9102" providerId="ADAL" clId="{3753DE55-435D-49AE-990E-25B7DA358CB9}" dt="2024-04-07T14:18:17.036" v="1227" actId="26606"/>
          <ac:spMkLst>
            <pc:docMk/>
            <pc:sldMk cId="1585348401" sldId="647"/>
            <ac:spMk id="4112" creationId="{535742DD-1B16-4E9D-B715-0D74B4574A68}"/>
          </ac:spMkLst>
        </pc:spChg>
        <pc:spChg chg="add">
          <ac:chgData name="Jinhong Brejnholt (JINB)" userId="b8219c71-9da7-4a12-aded-a071d88b9102" providerId="ADAL" clId="{3753DE55-435D-49AE-990E-25B7DA358CB9}" dt="2024-04-07T14:18:17.036" v="1227" actId="26606"/>
          <ac:spMkLst>
            <pc:docMk/>
            <pc:sldMk cId="1585348401" sldId="647"/>
            <ac:spMk id="4117" creationId="{2B97F24A-32CE-4C1C-A50D-3016B394DCFB}"/>
          </ac:spMkLst>
        </pc:spChg>
        <pc:spChg chg="add">
          <ac:chgData name="Jinhong Brejnholt (JINB)" userId="b8219c71-9da7-4a12-aded-a071d88b9102" providerId="ADAL" clId="{3753DE55-435D-49AE-990E-25B7DA358CB9}" dt="2024-04-07T14:18:17.036" v="1227" actId="26606"/>
          <ac:spMkLst>
            <pc:docMk/>
            <pc:sldMk cId="1585348401" sldId="647"/>
            <ac:spMk id="4119" creationId="{CD8B4F24-440B-49E9-B85D-733523DC064B}"/>
          </ac:spMkLst>
        </pc:spChg>
        <pc:picChg chg="add mod">
          <ac:chgData name="Jinhong Brejnholt (JINB)" userId="b8219c71-9da7-4a12-aded-a071d88b9102" providerId="ADAL" clId="{3753DE55-435D-49AE-990E-25B7DA358CB9}" dt="2024-04-09T19:48:50.149" v="2078"/>
          <ac:picMkLst>
            <pc:docMk/>
            <pc:sldMk cId="1585348401" sldId="647"/>
            <ac:picMk id="4" creationId="{5EFBB1EE-38C5-5784-2C62-BA852B43EA9A}"/>
          </ac:picMkLst>
        </pc:picChg>
        <pc:picChg chg="add mod ord">
          <ac:chgData name="Jinhong Brejnholt (JINB)" userId="b8219c71-9da7-4a12-aded-a071d88b9102" providerId="ADAL" clId="{3753DE55-435D-49AE-990E-25B7DA358CB9}" dt="2024-04-07T14:18:17.036" v="1227" actId="26606"/>
          <ac:picMkLst>
            <pc:docMk/>
            <pc:sldMk cId="1585348401" sldId="647"/>
            <ac:picMk id="4098" creationId="{B2C4091F-D962-4BDC-AA6C-B2FB5A724729}"/>
          </ac:picMkLst>
        </pc:picChg>
      </pc:sldChg>
      <pc:sldChg chg="addSp delSp modSp new mod setBg">
        <pc:chgData name="Jinhong Brejnholt (JINB)" userId="b8219c71-9da7-4a12-aded-a071d88b9102" providerId="ADAL" clId="{3753DE55-435D-49AE-990E-25B7DA358CB9}" dt="2024-04-09T19:49:05.836" v="2081"/>
        <pc:sldMkLst>
          <pc:docMk/>
          <pc:sldMk cId="3936813697" sldId="648"/>
        </pc:sldMkLst>
        <pc:spChg chg="mod">
          <ac:chgData name="Jinhong Brejnholt (JINB)" userId="b8219c71-9da7-4a12-aded-a071d88b9102" providerId="ADAL" clId="{3753DE55-435D-49AE-990E-25B7DA358CB9}" dt="2024-04-07T14:06:59.166" v="1073" actId="26606"/>
          <ac:spMkLst>
            <pc:docMk/>
            <pc:sldMk cId="3936813697" sldId="648"/>
            <ac:spMk id="2" creationId="{65F8899A-F1BB-78B6-A1FB-7D1FBB2F7D19}"/>
          </ac:spMkLst>
        </pc:spChg>
        <pc:spChg chg="mod ord">
          <ac:chgData name="Jinhong Brejnholt (JINB)" userId="b8219c71-9da7-4a12-aded-a071d88b9102" providerId="ADAL" clId="{3753DE55-435D-49AE-990E-25B7DA358CB9}" dt="2024-04-07T14:21:49.416" v="1253" actId="20577"/>
          <ac:spMkLst>
            <pc:docMk/>
            <pc:sldMk cId="3936813697" sldId="648"/>
            <ac:spMk id="3" creationId="{C7542B5B-20DD-0F09-604E-0610EC8E66CE}"/>
          </ac:spMkLst>
        </pc:spChg>
        <pc:spChg chg="add del">
          <ac:chgData name="Jinhong Brejnholt (JINB)" userId="b8219c71-9da7-4a12-aded-a071d88b9102" providerId="ADAL" clId="{3753DE55-435D-49AE-990E-25B7DA358CB9}" dt="2024-04-07T14:05:57.853" v="1069" actId="478"/>
          <ac:spMkLst>
            <pc:docMk/>
            <pc:sldMk cId="3936813697" sldId="648"/>
            <ac:spMk id="5" creationId="{6B3EB0A5-BC66-D056-AF3A-9BA20AD076F7}"/>
          </ac:spMkLst>
        </pc:spChg>
        <pc:spChg chg="add mod ord">
          <ac:chgData name="Jinhong Brejnholt (JINB)" userId="b8219c71-9da7-4a12-aded-a071d88b9102" providerId="ADAL" clId="{3753DE55-435D-49AE-990E-25B7DA358CB9}" dt="2024-04-07T14:14:36.529" v="1139"/>
          <ac:spMkLst>
            <pc:docMk/>
            <pc:sldMk cId="3936813697" sldId="648"/>
            <ac:spMk id="9" creationId="{2F02F29F-CC62-0B99-C906-ABC6AA2964CB}"/>
          </ac:spMkLst>
        </pc:spChg>
        <pc:spChg chg="add">
          <ac:chgData name="Jinhong Brejnholt (JINB)" userId="b8219c71-9da7-4a12-aded-a071d88b9102" providerId="ADAL" clId="{3753DE55-435D-49AE-990E-25B7DA358CB9}" dt="2024-04-07T14:06:59.166" v="1073" actId="26606"/>
          <ac:spMkLst>
            <pc:docMk/>
            <pc:sldMk cId="3936813697" sldId="648"/>
            <ac:spMk id="5127" creationId="{A8908DB7-C3A6-4FCB-9820-CEE02B398C4A}"/>
          </ac:spMkLst>
        </pc:spChg>
        <pc:spChg chg="add">
          <ac:chgData name="Jinhong Brejnholt (JINB)" userId="b8219c71-9da7-4a12-aded-a071d88b9102" providerId="ADAL" clId="{3753DE55-435D-49AE-990E-25B7DA358CB9}" dt="2024-04-07T14:06:59.166" v="1073" actId="26606"/>
          <ac:spMkLst>
            <pc:docMk/>
            <pc:sldMk cId="3936813697" sldId="648"/>
            <ac:spMk id="5129" creationId="{535742DD-1B16-4E9D-B715-0D74B4574A68}"/>
          </ac:spMkLst>
        </pc:spChg>
        <pc:picChg chg="add mod">
          <ac:chgData name="Jinhong Brejnholt (JINB)" userId="b8219c71-9da7-4a12-aded-a071d88b9102" providerId="ADAL" clId="{3753DE55-435D-49AE-990E-25B7DA358CB9}" dt="2024-04-09T19:49:05.836" v="2081"/>
          <ac:picMkLst>
            <pc:docMk/>
            <pc:sldMk cId="3936813697" sldId="648"/>
            <ac:picMk id="4" creationId="{85BDB138-6F73-C7BC-3084-9ADEF3F11783}"/>
          </ac:picMkLst>
        </pc:picChg>
        <pc:picChg chg="add mod">
          <ac:chgData name="Jinhong Brejnholt (JINB)" userId="b8219c71-9da7-4a12-aded-a071d88b9102" providerId="ADAL" clId="{3753DE55-435D-49AE-990E-25B7DA358CB9}" dt="2024-04-07T14:11:31.106" v="1080" actId="732"/>
          <ac:picMkLst>
            <pc:docMk/>
            <pc:sldMk cId="3936813697" sldId="648"/>
            <ac:picMk id="5122" creationId="{449D28CB-1695-A412-33F3-D67C427CD565}"/>
          </ac:picMkLst>
        </pc:picChg>
        <pc:picChg chg="add mod">
          <ac:chgData name="Jinhong Brejnholt (JINB)" userId="b8219c71-9da7-4a12-aded-a071d88b9102" providerId="ADAL" clId="{3753DE55-435D-49AE-990E-25B7DA358CB9}" dt="2024-04-07T14:14:07.953" v="1135" actId="1035"/>
          <ac:picMkLst>
            <pc:docMk/>
            <pc:sldMk cId="3936813697" sldId="648"/>
            <ac:picMk id="5124" creationId="{5BE342AE-122B-4BE0-459D-375288BCCD1A}"/>
          </ac:picMkLst>
        </pc:picChg>
        <pc:picChg chg="add mod">
          <ac:chgData name="Jinhong Brejnholt (JINB)" userId="b8219c71-9da7-4a12-aded-a071d88b9102" providerId="ADAL" clId="{3753DE55-435D-49AE-990E-25B7DA358CB9}" dt="2024-04-07T14:20:28.110" v="1237" actId="1076"/>
          <ac:picMkLst>
            <pc:docMk/>
            <pc:sldMk cId="3936813697" sldId="648"/>
            <ac:picMk id="5126" creationId="{16561788-C6E2-E416-661C-5B10DC241078}"/>
          </ac:picMkLst>
        </pc:picChg>
        <pc:cxnChg chg="add mod">
          <ac:chgData name="Jinhong Brejnholt (JINB)" userId="b8219c71-9da7-4a12-aded-a071d88b9102" providerId="ADAL" clId="{3753DE55-435D-49AE-990E-25B7DA358CB9}" dt="2024-04-07T14:20:13.063" v="1235" actId="1582"/>
          <ac:cxnSpMkLst>
            <pc:docMk/>
            <pc:sldMk cId="3936813697" sldId="648"/>
            <ac:cxnSpMk id="7" creationId="{C5B6F44D-46C3-EA94-2C08-361A46DCED0B}"/>
          </ac:cxnSpMkLst>
        </pc:cxnChg>
      </pc:sldChg>
      <pc:sldChg chg="addSp delSp modSp new mod ord setBg">
        <pc:chgData name="Jinhong Brejnholt (JINB)" userId="b8219c71-9da7-4a12-aded-a071d88b9102" providerId="ADAL" clId="{3753DE55-435D-49AE-990E-25B7DA358CB9}" dt="2024-04-09T19:48:53.022" v="2079"/>
        <pc:sldMkLst>
          <pc:docMk/>
          <pc:sldMk cId="1558438791" sldId="649"/>
        </pc:sldMkLst>
        <pc:spChg chg="mod">
          <ac:chgData name="Jinhong Brejnholt (JINB)" userId="b8219c71-9da7-4a12-aded-a071d88b9102" providerId="ADAL" clId="{3753DE55-435D-49AE-990E-25B7DA358CB9}" dt="2024-04-07T14:31:55.896" v="1343" actId="26606"/>
          <ac:spMkLst>
            <pc:docMk/>
            <pc:sldMk cId="1558438791" sldId="649"/>
            <ac:spMk id="2" creationId="{43A24916-0E71-095C-D0A6-B9CC6470765C}"/>
          </ac:spMkLst>
        </pc:spChg>
        <pc:spChg chg="del mod">
          <ac:chgData name="Jinhong Brejnholt (JINB)" userId="b8219c71-9da7-4a12-aded-a071d88b9102" providerId="ADAL" clId="{3753DE55-435D-49AE-990E-25B7DA358CB9}" dt="2024-04-07T14:31:55.896" v="1343" actId="26606"/>
          <ac:spMkLst>
            <pc:docMk/>
            <pc:sldMk cId="1558438791" sldId="649"/>
            <ac:spMk id="3" creationId="{10644680-9B65-6133-831A-9B36662B3F6C}"/>
          </ac:spMkLst>
        </pc:spChg>
        <pc:spChg chg="add">
          <ac:chgData name="Jinhong Brejnholt (JINB)" userId="b8219c71-9da7-4a12-aded-a071d88b9102" providerId="ADAL" clId="{3753DE55-435D-49AE-990E-25B7DA358CB9}" dt="2024-04-07T14:31:55.896" v="1343" actId="26606"/>
          <ac:spMkLst>
            <pc:docMk/>
            <pc:sldMk cId="1558438791" sldId="649"/>
            <ac:spMk id="9" creationId="{AE2B703B-46F9-481A-A605-82E2A828C4FA}"/>
          </ac:spMkLst>
        </pc:spChg>
        <pc:spChg chg="add">
          <ac:chgData name="Jinhong Brejnholt (JINB)" userId="b8219c71-9da7-4a12-aded-a071d88b9102" providerId="ADAL" clId="{3753DE55-435D-49AE-990E-25B7DA358CB9}" dt="2024-04-07T14:31:55.896" v="1343" actId="26606"/>
          <ac:spMkLst>
            <pc:docMk/>
            <pc:sldMk cId="1558438791" sldId="649"/>
            <ac:spMk id="11" creationId="{F13BE4D7-0C3D-4906-B230-A1C5B4665CCF}"/>
          </ac:spMkLst>
        </pc:spChg>
        <pc:graphicFrameChg chg="add mod">
          <ac:chgData name="Jinhong Brejnholt (JINB)" userId="b8219c71-9da7-4a12-aded-a071d88b9102" providerId="ADAL" clId="{3753DE55-435D-49AE-990E-25B7DA358CB9}" dt="2024-04-07T14:33:20.584" v="1349" actId="207"/>
          <ac:graphicFrameMkLst>
            <pc:docMk/>
            <pc:sldMk cId="1558438791" sldId="649"/>
            <ac:graphicFrameMk id="5" creationId="{B764EA3B-0C50-3544-EE01-EC9D21AD44F3}"/>
          </ac:graphicFrameMkLst>
        </pc:graphicFrameChg>
        <pc:picChg chg="add mod">
          <ac:chgData name="Jinhong Brejnholt (JINB)" userId="b8219c71-9da7-4a12-aded-a071d88b9102" providerId="ADAL" clId="{3753DE55-435D-49AE-990E-25B7DA358CB9}" dt="2024-04-09T19:48:53.022" v="2079"/>
          <ac:picMkLst>
            <pc:docMk/>
            <pc:sldMk cId="1558438791" sldId="649"/>
            <ac:picMk id="3" creationId="{9EEF71E1-94CC-D98F-CE50-A1C7E063398D}"/>
          </ac:picMkLst>
        </pc:picChg>
      </pc:sldChg>
      <pc:sldChg chg="addSp delSp modSp new mod setBg modNotesTx">
        <pc:chgData name="Jinhong Brejnholt (JINB)" userId="b8219c71-9da7-4a12-aded-a071d88b9102" providerId="ADAL" clId="{3753DE55-435D-49AE-990E-25B7DA358CB9}" dt="2024-04-09T19:48:02.821" v="2071" actId="26606"/>
        <pc:sldMkLst>
          <pc:docMk/>
          <pc:sldMk cId="1406480787" sldId="650"/>
        </pc:sldMkLst>
        <pc:spChg chg="mod">
          <ac:chgData name="Jinhong Brejnholt (JINB)" userId="b8219c71-9da7-4a12-aded-a071d88b9102" providerId="ADAL" clId="{3753DE55-435D-49AE-990E-25B7DA358CB9}" dt="2024-04-09T19:48:02.821" v="2071" actId="26606"/>
          <ac:spMkLst>
            <pc:docMk/>
            <pc:sldMk cId="1406480787" sldId="650"/>
            <ac:spMk id="2" creationId="{46441877-649F-390F-3CFA-700FC2C305C6}"/>
          </ac:spMkLst>
        </pc:spChg>
        <pc:spChg chg="del mod">
          <ac:chgData name="Jinhong Brejnholt (JINB)" userId="b8219c71-9da7-4a12-aded-a071d88b9102" providerId="ADAL" clId="{3753DE55-435D-49AE-990E-25B7DA358CB9}" dt="2024-04-09T19:48:02.821" v="2071" actId="26606"/>
          <ac:spMkLst>
            <pc:docMk/>
            <pc:sldMk cId="1406480787" sldId="650"/>
            <ac:spMk id="3" creationId="{A2558EC3-DAD4-981A-4531-D84B177D86CF}"/>
          </ac:spMkLst>
        </pc:spChg>
        <pc:spChg chg="add del">
          <ac:chgData name="Jinhong Brejnholt (JINB)" userId="b8219c71-9da7-4a12-aded-a071d88b9102" providerId="ADAL" clId="{3753DE55-435D-49AE-990E-25B7DA358CB9}" dt="2024-04-07T14:16:50.780" v="1211" actId="26606"/>
          <ac:spMkLst>
            <pc:docMk/>
            <pc:sldMk cId="1406480787" sldId="650"/>
            <ac:spMk id="8" creationId="{100EDD19-6802-4EC3-95CE-CFFAB042CFD6}"/>
          </ac:spMkLst>
        </pc:spChg>
        <pc:spChg chg="add del">
          <ac:chgData name="Jinhong Brejnholt (JINB)" userId="b8219c71-9da7-4a12-aded-a071d88b9102" providerId="ADAL" clId="{3753DE55-435D-49AE-990E-25B7DA358CB9}" dt="2024-04-07T14:16:50.780" v="1211" actId="26606"/>
          <ac:spMkLst>
            <pc:docMk/>
            <pc:sldMk cId="1406480787" sldId="650"/>
            <ac:spMk id="10" creationId="{DB17E863-922E-4C26-BD64-E8FD41D28661}"/>
          </ac:spMkLst>
        </pc:spChg>
        <pc:spChg chg="add del">
          <ac:chgData name="Jinhong Brejnholt (JINB)" userId="b8219c71-9da7-4a12-aded-a071d88b9102" providerId="ADAL" clId="{3753DE55-435D-49AE-990E-25B7DA358CB9}" dt="2024-04-07T14:17:02.907" v="1217" actId="26606"/>
          <ac:spMkLst>
            <pc:docMk/>
            <pc:sldMk cId="1406480787" sldId="650"/>
            <ac:spMk id="12" creationId="{BC4C4868-CB8F-4AF9-9CDB-8108F2C19B67}"/>
          </ac:spMkLst>
        </pc:spChg>
        <pc:spChg chg="add del">
          <ac:chgData name="Jinhong Brejnholt (JINB)" userId="b8219c71-9da7-4a12-aded-a071d88b9102" providerId="ADAL" clId="{3753DE55-435D-49AE-990E-25B7DA358CB9}" dt="2024-04-07T14:16:55.140" v="1213" actId="26606"/>
          <ac:spMkLst>
            <pc:docMk/>
            <pc:sldMk cId="1406480787" sldId="650"/>
            <ac:spMk id="14" creationId="{B6CDA21F-E7AF-4C75-8395-33F58D5B0E45}"/>
          </ac:spMkLst>
        </pc:spChg>
        <pc:spChg chg="add del">
          <ac:chgData name="Jinhong Brejnholt (JINB)" userId="b8219c71-9da7-4a12-aded-a071d88b9102" providerId="ADAL" clId="{3753DE55-435D-49AE-990E-25B7DA358CB9}" dt="2024-04-07T14:16:55.140" v="1213" actId="26606"/>
          <ac:spMkLst>
            <pc:docMk/>
            <pc:sldMk cId="1406480787" sldId="650"/>
            <ac:spMk id="15" creationId="{D5B0017B-2ECA-49AF-B397-DC140825DF8D}"/>
          </ac:spMkLst>
        </pc:spChg>
        <pc:spChg chg="add del">
          <ac:chgData name="Jinhong Brejnholt (JINB)" userId="b8219c71-9da7-4a12-aded-a071d88b9102" providerId="ADAL" clId="{3753DE55-435D-49AE-990E-25B7DA358CB9}" dt="2024-04-07T14:17:00.093" v="1215" actId="26606"/>
          <ac:spMkLst>
            <pc:docMk/>
            <pc:sldMk cId="1406480787" sldId="650"/>
            <ac:spMk id="19" creationId="{5C8908E2-EE49-44D2-9428-A28D2312A8D5}"/>
          </ac:spMkLst>
        </pc:spChg>
        <pc:spChg chg="add del">
          <ac:chgData name="Jinhong Brejnholt (JINB)" userId="b8219c71-9da7-4a12-aded-a071d88b9102" providerId="ADAL" clId="{3753DE55-435D-49AE-990E-25B7DA358CB9}" dt="2024-04-07T14:17:00.093" v="1215" actId="26606"/>
          <ac:spMkLst>
            <pc:docMk/>
            <pc:sldMk cId="1406480787" sldId="650"/>
            <ac:spMk id="23" creationId="{BD92035A-AA2F-4CD8-A556-1CE8BDEC75BD}"/>
          </ac:spMkLst>
        </pc:spChg>
        <pc:spChg chg="add del">
          <ac:chgData name="Jinhong Brejnholt (JINB)" userId="b8219c71-9da7-4a12-aded-a071d88b9102" providerId="ADAL" clId="{3753DE55-435D-49AE-990E-25B7DA358CB9}" dt="2024-04-07T14:17:00.093" v="1215" actId="26606"/>
          <ac:spMkLst>
            <pc:docMk/>
            <pc:sldMk cId="1406480787" sldId="650"/>
            <ac:spMk id="24" creationId="{ED888B23-07FA-482A-96DF-47E31AF1A603}"/>
          </ac:spMkLst>
        </pc:spChg>
        <pc:spChg chg="add del">
          <ac:chgData name="Jinhong Brejnholt (JINB)" userId="b8219c71-9da7-4a12-aded-a071d88b9102" providerId="ADAL" clId="{3753DE55-435D-49AE-990E-25B7DA358CB9}" dt="2024-04-07T14:17:02.907" v="1217" actId="26606"/>
          <ac:spMkLst>
            <pc:docMk/>
            <pc:sldMk cId="1406480787" sldId="650"/>
            <ac:spMk id="26" creationId="{1B15ED52-F352-441B-82BF-E0EA34836D08}"/>
          </ac:spMkLst>
        </pc:spChg>
        <pc:spChg chg="add del">
          <ac:chgData name="Jinhong Brejnholt (JINB)" userId="b8219c71-9da7-4a12-aded-a071d88b9102" providerId="ADAL" clId="{3753DE55-435D-49AE-990E-25B7DA358CB9}" dt="2024-04-07T14:17:02.907" v="1217" actId="26606"/>
          <ac:spMkLst>
            <pc:docMk/>
            <pc:sldMk cId="1406480787" sldId="650"/>
            <ac:spMk id="27" creationId="{3B2E3793-BFE6-45A2-9B7B-E18844431C99}"/>
          </ac:spMkLst>
        </pc:spChg>
        <pc:spChg chg="add del">
          <ac:chgData name="Jinhong Brejnholt (JINB)" userId="b8219c71-9da7-4a12-aded-a071d88b9102" providerId="ADAL" clId="{3753DE55-435D-49AE-990E-25B7DA358CB9}" dt="2024-04-07T14:17:02.907" v="1217" actId="26606"/>
          <ac:spMkLst>
            <pc:docMk/>
            <pc:sldMk cId="1406480787" sldId="650"/>
            <ac:spMk id="28" creationId="{375E0459-6403-40CD-989D-56A4407CA12E}"/>
          </ac:spMkLst>
        </pc:spChg>
        <pc:spChg chg="add del">
          <ac:chgData name="Jinhong Brejnholt (JINB)" userId="b8219c71-9da7-4a12-aded-a071d88b9102" providerId="ADAL" clId="{3753DE55-435D-49AE-990E-25B7DA358CB9}" dt="2024-04-07T14:17:02.907" v="1217" actId="26606"/>
          <ac:spMkLst>
            <pc:docMk/>
            <pc:sldMk cId="1406480787" sldId="650"/>
            <ac:spMk id="29" creationId="{53E5B1A8-3AC9-4BD1-9BBC-78CA94F2D1BA}"/>
          </ac:spMkLst>
        </pc:spChg>
        <pc:spChg chg="add del">
          <ac:chgData name="Jinhong Brejnholt (JINB)" userId="b8219c71-9da7-4a12-aded-a071d88b9102" providerId="ADAL" clId="{3753DE55-435D-49AE-990E-25B7DA358CB9}" dt="2024-04-09T19:48:02.821" v="2071" actId="26606"/>
          <ac:spMkLst>
            <pc:docMk/>
            <pc:sldMk cId="1406480787" sldId="650"/>
            <ac:spMk id="31" creationId="{B6CDA21F-E7AF-4C75-8395-33F58D5B0E45}"/>
          </ac:spMkLst>
        </pc:spChg>
        <pc:spChg chg="add del">
          <ac:chgData name="Jinhong Brejnholt (JINB)" userId="b8219c71-9da7-4a12-aded-a071d88b9102" providerId="ADAL" clId="{3753DE55-435D-49AE-990E-25B7DA358CB9}" dt="2024-04-09T19:48:02.821" v="2071" actId="26606"/>
          <ac:spMkLst>
            <pc:docMk/>
            <pc:sldMk cId="1406480787" sldId="650"/>
            <ac:spMk id="34" creationId="{D5B0017B-2ECA-49AF-B397-DC140825DF8D}"/>
          </ac:spMkLst>
        </pc:spChg>
        <pc:spChg chg="add">
          <ac:chgData name="Jinhong Brejnholt (JINB)" userId="b8219c71-9da7-4a12-aded-a071d88b9102" providerId="ADAL" clId="{3753DE55-435D-49AE-990E-25B7DA358CB9}" dt="2024-04-09T19:48:02.821" v="2071" actId="26606"/>
          <ac:spMkLst>
            <pc:docMk/>
            <pc:sldMk cId="1406480787" sldId="650"/>
            <ac:spMk id="42" creationId="{B50AB553-2A96-4A92-96F2-93548E096954}"/>
          </ac:spMkLst>
        </pc:spChg>
        <pc:grpChg chg="add del">
          <ac:chgData name="Jinhong Brejnholt (JINB)" userId="b8219c71-9da7-4a12-aded-a071d88b9102" providerId="ADAL" clId="{3753DE55-435D-49AE-990E-25B7DA358CB9}" dt="2024-04-07T14:16:55.140" v="1213" actId="26606"/>
          <ac:grpSpMkLst>
            <pc:docMk/>
            <pc:sldMk cId="1406480787" sldId="650"/>
            <ac:grpSpMk id="16" creationId="{AE1C45F0-260A-458C-96ED-C1F6D2151219}"/>
          </ac:grpSpMkLst>
        </pc:grpChg>
        <pc:grpChg chg="add del">
          <ac:chgData name="Jinhong Brejnholt (JINB)" userId="b8219c71-9da7-4a12-aded-a071d88b9102" providerId="ADAL" clId="{3753DE55-435D-49AE-990E-25B7DA358CB9}" dt="2024-04-07T14:17:00.093" v="1215" actId="26606"/>
          <ac:grpSpMkLst>
            <pc:docMk/>
            <pc:sldMk cId="1406480787" sldId="650"/>
            <ac:grpSpMk id="20" creationId="{5D1A9D8B-3117-4D9D-BDA4-DD81895098B0}"/>
          </ac:grpSpMkLst>
        </pc:grpChg>
        <pc:grpChg chg="add del">
          <ac:chgData name="Jinhong Brejnholt (JINB)" userId="b8219c71-9da7-4a12-aded-a071d88b9102" providerId="ADAL" clId="{3753DE55-435D-49AE-990E-25B7DA358CB9}" dt="2024-04-09T19:48:02.821" v="2071" actId="26606"/>
          <ac:grpSpMkLst>
            <pc:docMk/>
            <pc:sldMk cId="1406480787" sldId="650"/>
            <ac:grpSpMk id="32" creationId="{AE1C45F0-260A-458C-96ED-C1F6D2151219}"/>
          </ac:grpSpMkLst>
        </pc:grpChg>
        <pc:graphicFrameChg chg="add">
          <ac:chgData name="Jinhong Brejnholt (JINB)" userId="b8219c71-9da7-4a12-aded-a071d88b9102" providerId="ADAL" clId="{3753DE55-435D-49AE-990E-25B7DA358CB9}" dt="2024-04-09T19:48:02.821" v="2071" actId="26606"/>
          <ac:graphicFrameMkLst>
            <pc:docMk/>
            <pc:sldMk cId="1406480787" sldId="650"/>
            <ac:graphicFrameMk id="37" creationId="{0E2AE2BF-2466-50A8-DC9D-E24CBD5CFB08}"/>
          </ac:graphicFrameMkLst>
        </pc:graphicFrameChg>
        <pc:picChg chg="add mod">
          <ac:chgData name="Jinhong Brejnholt (JINB)" userId="b8219c71-9da7-4a12-aded-a071d88b9102" providerId="ADAL" clId="{3753DE55-435D-49AE-990E-25B7DA358CB9}" dt="2024-04-09T19:47:53.304" v="2070"/>
          <ac:picMkLst>
            <pc:docMk/>
            <pc:sldMk cId="1406480787" sldId="650"/>
            <ac:picMk id="4" creationId="{3CC99DE9-7E09-02A9-0258-D14C5937E494}"/>
          </ac:picMkLst>
        </pc:picChg>
        <pc:picChg chg="add">
          <ac:chgData name="Jinhong Brejnholt (JINB)" userId="b8219c71-9da7-4a12-aded-a071d88b9102" providerId="ADAL" clId="{3753DE55-435D-49AE-990E-25B7DA358CB9}" dt="2024-04-09T19:48:02.821" v="2071" actId="26606"/>
          <ac:picMkLst>
            <pc:docMk/>
            <pc:sldMk cId="1406480787" sldId="650"/>
            <ac:picMk id="38" creationId="{C8CB5ADF-EFE5-6E6C-06A3-5064883D68AA}"/>
          </ac:picMkLst>
        </pc:picChg>
        <pc:cxnChg chg="add del">
          <ac:chgData name="Jinhong Brejnholt (JINB)" userId="b8219c71-9da7-4a12-aded-a071d88b9102" providerId="ADAL" clId="{3753DE55-435D-49AE-990E-25B7DA358CB9}" dt="2024-04-07T14:16:55.140" v="1213" actId="26606"/>
          <ac:cxnSpMkLst>
            <pc:docMk/>
            <pc:sldMk cId="1406480787" sldId="650"/>
            <ac:cxnSpMk id="17" creationId="{6CF1BAF6-AD41-4082-B212-8A1F9A2E8779}"/>
          </ac:cxnSpMkLst>
        </pc:cxnChg>
        <pc:cxnChg chg="add del">
          <ac:chgData name="Jinhong Brejnholt (JINB)" userId="b8219c71-9da7-4a12-aded-a071d88b9102" providerId="ADAL" clId="{3753DE55-435D-49AE-990E-25B7DA358CB9}" dt="2024-04-09T19:48:02.821" v="2071" actId="26606"/>
          <ac:cxnSpMkLst>
            <pc:docMk/>
            <pc:sldMk cId="1406480787" sldId="650"/>
            <ac:cxnSpMk id="35" creationId="{6CF1BAF6-AD41-4082-B212-8A1F9A2E8779}"/>
          </ac:cxnSpMkLst>
        </pc:cxnChg>
      </pc:sldChg>
      <pc:sldChg chg="addSp delSp modSp new mod setBg modNotesTx">
        <pc:chgData name="Jinhong Brejnholt (JINB)" userId="b8219c71-9da7-4a12-aded-a071d88b9102" providerId="ADAL" clId="{3753DE55-435D-49AE-990E-25B7DA358CB9}" dt="2024-04-09T19:49:24.153" v="2082"/>
        <pc:sldMkLst>
          <pc:docMk/>
          <pc:sldMk cId="1545754285" sldId="651"/>
        </pc:sldMkLst>
        <pc:spChg chg="mod">
          <ac:chgData name="Jinhong Brejnholt (JINB)" userId="b8219c71-9da7-4a12-aded-a071d88b9102" providerId="ADAL" clId="{3753DE55-435D-49AE-990E-25B7DA358CB9}" dt="2024-04-07T14:34:11.235" v="1353" actId="26606"/>
          <ac:spMkLst>
            <pc:docMk/>
            <pc:sldMk cId="1545754285" sldId="651"/>
            <ac:spMk id="2" creationId="{E498300D-3487-E11F-9FA7-4E1CEE14FF04}"/>
          </ac:spMkLst>
        </pc:spChg>
        <pc:spChg chg="add del mod">
          <ac:chgData name="Jinhong Brejnholt (JINB)" userId="b8219c71-9da7-4a12-aded-a071d88b9102" providerId="ADAL" clId="{3753DE55-435D-49AE-990E-25B7DA358CB9}" dt="2024-04-07T14:34:11.235" v="1353" actId="26606"/>
          <ac:spMkLst>
            <pc:docMk/>
            <pc:sldMk cId="1545754285" sldId="651"/>
            <ac:spMk id="3" creationId="{EA8ABBC7-A59F-2246-B313-4E3E1F5C7881}"/>
          </ac:spMkLst>
        </pc:spChg>
        <pc:spChg chg="add">
          <ac:chgData name="Jinhong Brejnholt (JINB)" userId="b8219c71-9da7-4a12-aded-a071d88b9102" providerId="ADAL" clId="{3753DE55-435D-49AE-990E-25B7DA358CB9}" dt="2024-04-07T14:34:11.235" v="1353" actId="26606"/>
          <ac:spMkLst>
            <pc:docMk/>
            <pc:sldMk cId="1545754285" sldId="651"/>
            <ac:spMk id="6" creationId="{35DB3719-6FDC-4E5D-891D-FF40B7300F64}"/>
          </ac:spMkLst>
        </pc:spChg>
        <pc:spChg chg="add">
          <ac:chgData name="Jinhong Brejnholt (JINB)" userId="b8219c71-9da7-4a12-aded-a071d88b9102" providerId="ADAL" clId="{3753DE55-435D-49AE-990E-25B7DA358CB9}" dt="2024-04-07T14:34:11.235" v="1353" actId="26606"/>
          <ac:spMkLst>
            <pc:docMk/>
            <pc:sldMk cId="1545754285" sldId="651"/>
            <ac:spMk id="7" creationId="{E0CBAC23-2E3F-4A90-BA59-F8299F6A5439}"/>
          </ac:spMkLst>
        </pc:spChg>
        <pc:spChg chg="add del">
          <ac:chgData name="Jinhong Brejnholt (JINB)" userId="b8219c71-9da7-4a12-aded-a071d88b9102" providerId="ADAL" clId="{3753DE55-435D-49AE-990E-25B7DA358CB9}" dt="2024-04-07T14:34:06.251" v="1352" actId="26606"/>
          <ac:spMkLst>
            <pc:docMk/>
            <pc:sldMk cId="1545754285" sldId="651"/>
            <ac:spMk id="9" creationId="{BACC6370-2D7E-4714-9D71-7542949D7D5D}"/>
          </ac:spMkLst>
        </pc:spChg>
        <pc:spChg chg="add del">
          <ac:chgData name="Jinhong Brejnholt (JINB)" userId="b8219c71-9da7-4a12-aded-a071d88b9102" providerId="ADAL" clId="{3753DE55-435D-49AE-990E-25B7DA358CB9}" dt="2024-04-07T14:34:06.251" v="1352" actId="26606"/>
          <ac:spMkLst>
            <pc:docMk/>
            <pc:sldMk cId="1545754285" sldId="651"/>
            <ac:spMk id="11" creationId="{F68B3F68-107C-434F-AA38-110D5EA91B85}"/>
          </ac:spMkLst>
        </pc:spChg>
        <pc:spChg chg="add del">
          <ac:chgData name="Jinhong Brejnholt (JINB)" userId="b8219c71-9da7-4a12-aded-a071d88b9102" providerId="ADAL" clId="{3753DE55-435D-49AE-990E-25B7DA358CB9}" dt="2024-04-07T14:34:06.251" v="1352" actId="26606"/>
          <ac:spMkLst>
            <pc:docMk/>
            <pc:sldMk cId="1545754285" sldId="651"/>
            <ac:spMk id="13" creationId="{AAD0DBB9-1A4B-4391-81D4-CB19F9AB918A}"/>
          </ac:spMkLst>
        </pc:spChg>
        <pc:spChg chg="add del">
          <ac:chgData name="Jinhong Brejnholt (JINB)" userId="b8219c71-9da7-4a12-aded-a071d88b9102" providerId="ADAL" clId="{3753DE55-435D-49AE-990E-25B7DA358CB9}" dt="2024-04-07T14:34:06.251" v="1352" actId="26606"/>
          <ac:spMkLst>
            <pc:docMk/>
            <pc:sldMk cId="1545754285" sldId="651"/>
            <ac:spMk id="15" creationId="{063BBA22-50EA-4C4D-BE05-F1CE4E63AA56}"/>
          </ac:spMkLst>
        </pc:spChg>
        <pc:graphicFrameChg chg="add del">
          <ac:chgData name="Jinhong Brejnholt (JINB)" userId="b8219c71-9da7-4a12-aded-a071d88b9102" providerId="ADAL" clId="{3753DE55-435D-49AE-990E-25B7DA358CB9}" dt="2024-04-07T14:34:06.251" v="1352" actId="26606"/>
          <ac:graphicFrameMkLst>
            <pc:docMk/>
            <pc:sldMk cId="1545754285" sldId="651"/>
            <ac:graphicFrameMk id="5" creationId="{D633F88D-1ACB-E217-E4F3-2D0B4E7D1D00}"/>
          </ac:graphicFrameMkLst>
        </pc:graphicFrameChg>
        <pc:graphicFrameChg chg="add mod">
          <ac:chgData name="Jinhong Brejnholt (JINB)" userId="b8219c71-9da7-4a12-aded-a071d88b9102" providerId="ADAL" clId="{3753DE55-435D-49AE-990E-25B7DA358CB9}" dt="2024-04-07T14:35:16.408" v="1363" actId="114"/>
          <ac:graphicFrameMkLst>
            <pc:docMk/>
            <pc:sldMk cId="1545754285" sldId="651"/>
            <ac:graphicFrameMk id="8" creationId="{4BA94048-F3F1-51C4-ADC6-C3411CC8FA6E}"/>
          </ac:graphicFrameMkLst>
        </pc:graphicFrameChg>
        <pc:picChg chg="add mod">
          <ac:chgData name="Jinhong Brejnholt (JINB)" userId="b8219c71-9da7-4a12-aded-a071d88b9102" providerId="ADAL" clId="{3753DE55-435D-49AE-990E-25B7DA358CB9}" dt="2024-04-09T19:49:24.153" v="2082"/>
          <ac:picMkLst>
            <pc:docMk/>
            <pc:sldMk cId="1545754285" sldId="651"/>
            <ac:picMk id="3" creationId="{BC45235B-E6CB-6FBF-8FEE-946465CAA35E}"/>
          </ac:picMkLst>
        </pc:picChg>
      </pc:sldChg>
      <pc:sldChg chg="addSp delSp modSp new mod setBg modNotesTx">
        <pc:chgData name="Jinhong Brejnholt (JINB)" userId="b8219c71-9da7-4a12-aded-a071d88b9102" providerId="ADAL" clId="{3753DE55-435D-49AE-990E-25B7DA358CB9}" dt="2024-04-07T14:46:10.104" v="1591" actId="113"/>
        <pc:sldMkLst>
          <pc:docMk/>
          <pc:sldMk cId="2824788251" sldId="652"/>
        </pc:sldMkLst>
        <pc:spChg chg="mo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2" creationId="{D28D214F-C1AC-9560-D2A4-DFDFFD59FB90}"/>
          </ac:spMkLst>
        </pc:spChg>
        <pc:spChg chg="mod">
          <ac:chgData name="Jinhong Brejnholt (JINB)" userId="b8219c71-9da7-4a12-aded-a071d88b9102" providerId="ADAL" clId="{3753DE55-435D-49AE-990E-25B7DA358CB9}" dt="2024-04-07T14:46:10.104" v="1591" actId="113"/>
          <ac:spMkLst>
            <pc:docMk/>
            <pc:sldMk cId="2824788251" sldId="652"/>
            <ac:spMk id="3" creationId="{77BEA9EE-7850-4E19-51B7-02F65A1F5CF7}"/>
          </ac:spMkLst>
        </pc:spChg>
        <pc:spChg chg="add del">
          <ac:chgData name="Jinhong Brejnholt (JINB)" userId="b8219c71-9da7-4a12-aded-a071d88b9102" providerId="ADAL" clId="{3753DE55-435D-49AE-990E-25B7DA358CB9}" dt="2024-04-07T14:37:32.992" v="1414" actId="26606"/>
          <ac:spMkLst>
            <pc:docMk/>
            <pc:sldMk cId="2824788251" sldId="652"/>
            <ac:spMk id="7175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4:37:32.992" v="1414" actId="26606"/>
          <ac:spMkLst>
            <pc:docMk/>
            <pc:sldMk cId="2824788251" sldId="652"/>
            <ac:spMk id="7177" creationId="{D4974D33-8DC5-464E-8C6D-BE58F0669C17}"/>
          </ac:spMkLst>
        </pc:spChg>
        <pc:spChg chg="ad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7179" creationId="{55222F96-971A-4F90-B841-6BAB416C7AC1}"/>
          </ac:spMkLst>
        </pc:spChg>
        <pc:spChg chg="add del">
          <ac:chgData name="Jinhong Brejnholt (JINB)" userId="b8219c71-9da7-4a12-aded-a071d88b9102" providerId="ADAL" clId="{3753DE55-435D-49AE-990E-25B7DA358CB9}" dt="2024-04-07T14:37:36.804" v="1416" actId="26606"/>
          <ac:spMkLst>
            <pc:docMk/>
            <pc:sldMk cId="2824788251" sldId="652"/>
            <ac:spMk id="7180" creationId="{201CC55D-ED54-4C5C-95E6-10947BD1103B}"/>
          </ac:spMkLst>
        </pc:spChg>
        <pc:spChg chg="add del">
          <ac:chgData name="Jinhong Brejnholt (JINB)" userId="b8219c71-9da7-4a12-aded-a071d88b9102" providerId="ADAL" clId="{3753DE55-435D-49AE-990E-25B7DA358CB9}" dt="2024-04-07T14:37:36.804" v="1416" actId="26606"/>
          <ac:spMkLst>
            <pc:docMk/>
            <pc:sldMk cId="2824788251" sldId="652"/>
            <ac:spMk id="7181" creationId="{3873B707-463F-40B0-8227-E8CC6C67EB25}"/>
          </ac:spMkLst>
        </pc:spChg>
        <pc:spChg chg="add del">
          <ac:chgData name="Jinhong Brejnholt (JINB)" userId="b8219c71-9da7-4a12-aded-a071d88b9102" providerId="ADAL" clId="{3753DE55-435D-49AE-990E-25B7DA358CB9}" dt="2024-04-07T14:37:36.804" v="1416" actId="26606"/>
          <ac:spMkLst>
            <pc:docMk/>
            <pc:sldMk cId="2824788251" sldId="652"/>
            <ac:spMk id="7183" creationId="{C13237C8-E62C-4F0D-A318-BD6FB6C2D138}"/>
          </ac:spMkLst>
        </pc:spChg>
        <pc:spChg chg="add del">
          <ac:chgData name="Jinhong Brejnholt (JINB)" userId="b8219c71-9da7-4a12-aded-a071d88b9102" providerId="ADAL" clId="{3753DE55-435D-49AE-990E-25B7DA358CB9}" dt="2024-04-07T14:37:36.804" v="1416" actId="26606"/>
          <ac:spMkLst>
            <pc:docMk/>
            <pc:sldMk cId="2824788251" sldId="652"/>
            <ac:spMk id="7185" creationId="{19C9EAEA-39D0-4B0E-A0EB-51E7B26740B1}"/>
          </ac:spMkLst>
        </pc:spChg>
        <pc:spChg chg="add del">
          <ac:chgData name="Jinhong Brejnholt (JINB)" userId="b8219c71-9da7-4a12-aded-a071d88b9102" providerId="ADAL" clId="{3753DE55-435D-49AE-990E-25B7DA358CB9}" dt="2024-04-07T14:37:38.695" v="1418" actId="26606"/>
          <ac:spMkLst>
            <pc:docMk/>
            <pc:sldMk cId="2824788251" sldId="652"/>
            <ac:spMk id="7187" creationId="{45D37F4E-DDB4-456B-97E0-9937730A039F}"/>
          </ac:spMkLst>
        </pc:spChg>
        <pc:spChg chg="add del">
          <ac:chgData name="Jinhong Brejnholt (JINB)" userId="b8219c71-9da7-4a12-aded-a071d88b9102" providerId="ADAL" clId="{3753DE55-435D-49AE-990E-25B7DA358CB9}" dt="2024-04-07T14:37:38.695" v="1418" actId="26606"/>
          <ac:spMkLst>
            <pc:docMk/>
            <pc:sldMk cId="2824788251" sldId="652"/>
            <ac:spMk id="7188" creationId="{B2DD41CD-8F47-4F56-AD12-4E2FF7696987}"/>
          </ac:spMkLst>
        </pc:spChg>
        <pc:spChg chg="ad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7190" creationId="{DBC6133C-0615-4CE4-9132-37E609A9BDFA}"/>
          </ac:spMkLst>
        </pc:spChg>
        <pc:spChg chg="ad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7191" creationId="{169CC832-2974-4E8D-90ED-3E2941BA7336}"/>
          </ac:spMkLst>
        </pc:spChg>
        <pc:spChg chg="ad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7192" creationId="{08980754-6F4B-43C9-B9BE-127B6BED6586}"/>
          </ac:spMkLst>
        </pc:spChg>
        <pc:spChg chg="ad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7193" creationId="{2C1BBA94-3F40-40AA-8BB9-E69E25E537C1}"/>
          </ac:spMkLst>
        </pc:spChg>
        <pc:grpChg chg="add del">
          <ac:chgData name="Jinhong Brejnholt (JINB)" userId="b8219c71-9da7-4a12-aded-a071d88b9102" providerId="ADAL" clId="{3753DE55-435D-49AE-990E-25B7DA358CB9}" dt="2024-04-07T14:37:36.804" v="1416" actId="26606"/>
          <ac:grpSpMkLst>
            <pc:docMk/>
            <pc:sldMk cId="2824788251" sldId="652"/>
            <ac:grpSpMk id="7182" creationId="{1DE889C7-FAD6-4397-98E2-05D503484459}"/>
          </ac:grpSpMkLst>
        </pc:grpChg>
        <pc:picChg chg="add mod">
          <ac:chgData name="Jinhong Brejnholt (JINB)" userId="b8219c71-9da7-4a12-aded-a071d88b9102" providerId="ADAL" clId="{3753DE55-435D-49AE-990E-25B7DA358CB9}" dt="2024-04-07T14:37:38.695" v="1419" actId="26606"/>
          <ac:picMkLst>
            <pc:docMk/>
            <pc:sldMk cId="2824788251" sldId="652"/>
            <ac:picMk id="7170" creationId="{A46B3AAF-2654-48B1-2905-AC54E66C0BAF}"/>
          </ac:picMkLst>
        </pc:picChg>
      </pc:sldChg>
      <pc:sldChg chg="addSp delSp modSp new add del mod ord setBg">
        <pc:chgData name="Jinhong Brejnholt (JINB)" userId="b8219c71-9da7-4a12-aded-a071d88b9102" providerId="ADAL" clId="{3753DE55-435D-49AE-990E-25B7DA358CB9}" dt="2024-04-09T19:48:57.943" v="2080"/>
        <pc:sldMkLst>
          <pc:docMk/>
          <pc:sldMk cId="306404164" sldId="653"/>
        </pc:sldMkLst>
        <pc:spChg chg="mod ord">
          <ac:chgData name="Jinhong Brejnholt (JINB)" userId="b8219c71-9da7-4a12-aded-a071d88b9102" providerId="ADAL" clId="{3753DE55-435D-49AE-990E-25B7DA358CB9}" dt="2024-04-07T14:44:56.150" v="1584" actId="20577"/>
          <ac:spMkLst>
            <pc:docMk/>
            <pc:sldMk cId="306404164" sldId="653"/>
            <ac:spMk id="2" creationId="{A95A6B22-4240-19CB-240C-0018D11F6E12}"/>
          </ac:spMkLst>
        </pc:spChg>
        <pc:spChg chg="del">
          <ac:chgData name="Jinhong Brejnholt (JINB)" userId="b8219c71-9da7-4a12-aded-a071d88b9102" providerId="ADAL" clId="{3753DE55-435D-49AE-990E-25B7DA358CB9}" dt="2024-04-07T14:31:45.255" v="1341"/>
          <ac:spMkLst>
            <pc:docMk/>
            <pc:sldMk cId="306404164" sldId="653"/>
            <ac:spMk id="3" creationId="{2ECA3F95-66DA-1D42-54B2-C1A9096367DF}"/>
          </ac:spMkLst>
        </pc:spChg>
        <pc:spChg chg="add">
          <ac:chgData name="Jinhong Brejnholt (JINB)" userId="b8219c71-9da7-4a12-aded-a071d88b9102" providerId="ADAL" clId="{3753DE55-435D-49AE-990E-25B7DA358CB9}" dt="2024-04-07T14:31:48.099" v="1342" actId="26606"/>
          <ac:spMkLst>
            <pc:docMk/>
            <pc:sldMk cId="306404164" sldId="653"/>
            <ac:spMk id="6151" creationId="{37C89E4B-3C9F-44B9-8B86-D9E3D112D8EC}"/>
          </ac:spMkLst>
        </pc:spChg>
        <pc:picChg chg="add mod">
          <ac:chgData name="Jinhong Brejnholt (JINB)" userId="b8219c71-9da7-4a12-aded-a071d88b9102" providerId="ADAL" clId="{3753DE55-435D-49AE-990E-25B7DA358CB9}" dt="2024-04-09T19:48:57.943" v="2080"/>
          <ac:picMkLst>
            <pc:docMk/>
            <pc:sldMk cId="306404164" sldId="653"/>
            <ac:picMk id="3" creationId="{55D334A5-8A73-8142-4478-90FE7BE32C01}"/>
          </ac:picMkLst>
        </pc:picChg>
        <pc:picChg chg="add mod">
          <ac:chgData name="Jinhong Brejnholt (JINB)" userId="b8219c71-9da7-4a12-aded-a071d88b9102" providerId="ADAL" clId="{3753DE55-435D-49AE-990E-25B7DA358CB9}" dt="2024-04-07T14:31:48.099" v="1342" actId="26606"/>
          <ac:picMkLst>
            <pc:docMk/>
            <pc:sldMk cId="306404164" sldId="653"/>
            <ac:picMk id="6146" creationId="{006C92B9-3545-DF72-E0EE-37008676E608}"/>
          </ac:picMkLst>
        </pc:picChg>
        <pc:cxnChg chg="add">
          <ac:chgData name="Jinhong Brejnholt (JINB)" userId="b8219c71-9da7-4a12-aded-a071d88b9102" providerId="ADAL" clId="{3753DE55-435D-49AE-990E-25B7DA358CB9}" dt="2024-04-07T14:31:48.099" v="1342" actId="26606"/>
          <ac:cxnSpMkLst>
            <pc:docMk/>
            <pc:sldMk cId="306404164" sldId="653"/>
            <ac:cxnSpMk id="6153" creationId="{AA2EAA10-076F-46BD-8F0F-B9A2FB77A85C}"/>
          </ac:cxnSpMkLst>
        </pc:cxnChg>
        <pc:cxnChg chg="add">
          <ac:chgData name="Jinhong Brejnholt (JINB)" userId="b8219c71-9da7-4a12-aded-a071d88b9102" providerId="ADAL" clId="{3753DE55-435D-49AE-990E-25B7DA358CB9}" dt="2024-04-07T14:31:48.099" v="1342" actId="26606"/>
          <ac:cxnSpMkLst>
            <pc:docMk/>
            <pc:sldMk cId="306404164" sldId="653"/>
            <ac:cxnSpMk id="6155" creationId="{D891E407-403B-4764-86C9-33A56D3BCAA3}"/>
          </ac:cxnSpMkLst>
        </pc:cxnChg>
      </pc:sldChg>
      <pc:sldChg chg="addSp delSp modSp new mod setBg modNotesTx">
        <pc:chgData name="Jinhong Brejnholt (JINB)" userId="b8219c71-9da7-4a12-aded-a071d88b9102" providerId="ADAL" clId="{3753DE55-435D-49AE-990E-25B7DA358CB9}" dt="2024-04-09T19:49:25.884" v="2083"/>
        <pc:sldMkLst>
          <pc:docMk/>
          <pc:sldMk cId="1099621519" sldId="654"/>
        </pc:sldMkLst>
        <pc:spChg chg="mod">
          <ac:chgData name="Jinhong Brejnholt (JINB)" userId="b8219c71-9da7-4a12-aded-a071d88b9102" providerId="ADAL" clId="{3753DE55-435D-49AE-990E-25B7DA358CB9}" dt="2024-04-07T14:39:49.445" v="1466" actId="26606"/>
          <ac:spMkLst>
            <pc:docMk/>
            <pc:sldMk cId="1099621519" sldId="654"/>
            <ac:spMk id="2" creationId="{15905B08-EF55-0970-6DE5-CF04836777DF}"/>
          </ac:spMkLst>
        </pc:spChg>
        <pc:spChg chg="mod ord">
          <ac:chgData name="Jinhong Brejnholt (JINB)" userId="b8219c71-9da7-4a12-aded-a071d88b9102" providerId="ADAL" clId="{3753DE55-435D-49AE-990E-25B7DA358CB9}" dt="2024-04-07T15:02:29.468" v="1788" actId="20577"/>
          <ac:spMkLst>
            <pc:docMk/>
            <pc:sldMk cId="1099621519" sldId="654"/>
            <ac:spMk id="3" creationId="{756A15E3-3A04-266A-1AC1-07C18B2B2233}"/>
          </ac:spMkLst>
        </pc:spChg>
        <pc:spChg chg="add del">
          <ac:chgData name="Jinhong Brejnholt (JINB)" userId="b8219c71-9da7-4a12-aded-a071d88b9102" providerId="ADAL" clId="{3753DE55-435D-49AE-990E-25B7DA358CB9}" dt="2024-04-07T14:39:41.821" v="1459" actId="26606"/>
          <ac:spMkLst>
            <pc:docMk/>
            <pc:sldMk cId="1099621519" sldId="654"/>
            <ac:spMk id="8199" creationId="{2F687420-BEB4-45CD-8226-339BE553B8E6}"/>
          </ac:spMkLst>
        </pc:spChg>
        <pc:spChg chg="add del">
          <ac:chgData name="Jinhong Brejnholt (JINB)" userId="b8219c71-9da7-4a12-aded-a071d88b9102" providerId="ADAL" clId="{3753DE55-435D-49AE-990E-25B7DA358CB9}" dt="2024-04-07T14:39:41.821" v="1459" actId="26606"/>
          <ac:spMkLst>
            <pc:docMk/>
            <pc:sldMk cId="1099621519" sldId="654"/>
            <ac:spMk id="8201" creationId="{169CC832-2974-4E8D-90ED-3E2941BA7336}"/>
          </ac:spMkLst>
        </pc:spChg>
        <pc:spChg chg="add del">
          <ac:chgData name="Jinhong Brejnholt (JINB)" userId="b8219c71-9da7-4a12-aded-a071d88b9102" providerId="ADAL" clId="{3753DE55-435D-49AE-990E-25B7DA358CB9}" dt="2024-04-07T14:39:41.821" v="1459" actId="26606"/>
          <ac:spMkLst>
            <pc:docMk/>
            <pc:sldMk cId="1099621519" sldId="654"/>
            <ac:spMk id="8203" creationId="{55222F96-971A-4F90-B841-6BAB416C7AC1}"/>
          </ac:spMkLst>
        </pc:spChg>
        <pc:spChg chg="add del">
          <ac:chgData name="Jinhong Brejnholt (JINB)" userId="b8219c71-9da7-4a12-aded-a071d88b9102" providerId="ADAL" clId="{3753DE55-435D-49AE-990E-25B7DA358CB9}" dt="2024-04-07T14:39:41.821" v="1459" actId="26606"/>
          <ac:spMkLst>
            <pc:docMk/>
            <pc:sldMk cId="1099621519" sldId="654"/>
            <ac:spMk id="8205" creationId="{08980754-6F4B-43C9-B9BE-127B6BED6586}"/>
          </ac:spMkLst>
        </pc:spChg>
        <pc:spChg chg="add del">
          <ac:chgData name="Jinhong Brejnholt (JINB)" userId="b8219c71-9da7-4a12-aded-a071d88b9102" providerId="ADAL" clId="{3753DE55-435D-49AE-990E-25B7DA358CB9}" dt="2024-04-07T14:39:41.821" v="1459" actId="26606"/>
          <ac:spMkLst>
            <pc:docMk/>
            <pc:sldMk cId="1099621519" sldId="654"/>
            <ac:spMk id="8207" creationId="{2C1BBA94-3F40-40AA-8BB9-E69E25E537C1}"/>
          </ac:spMkLst>
        </pc:spChg>
        <pc:spChg chg="add del">
          <ac:chgData name="Jinhong Brejnholt (JINB)" userId="b8219c71-9da7-4a12-aded-a071d88b9102" providerId="ADAL" clId="{3753DE55-435D-49AE-990E-25B7DA358CB9}" dt="2024-04-07T14:39:44.945" v="1461" actId="26606"/>
          <ac:spMkLst>
            <pc:docMk/>
            <pc:sldMk cId="1099621519" sldId="654"/>
            <ac:spMk id="8209" creationId="{058A14AF-9FB5-4CC7-BA35-E8E85D3EDF0E}"/>
          </ac:spMkLst>
        </pc:spChg>
        <pc:spChg chg="add del">
          <ac:chgData name="Jinhong Brejnholt (JINB)" userId="b8219c71-9da7-4a12-aded-a071d88b9102" providerId="ADAL" clId="{3753DE55-435D-49AE-990E-25B7DA358CB9}" dt="2024-04-07T14:39:44.945" v="1461" actId="26606"/>
          <ac:spMkLst>
            <pc:docMk/>
            <pc:sldMk cId="1099621519" sldId="654"/>
            <ac:spMk id="8210" creationId="{3A9A4357-BD1D-4622-A4FE-766E6AB8DE84}"/>
          </ac:spMkLst>
        </pc:spChg>
        <pc:spChg chg="add del">
          <ac:chgData name="Jinhong Brejnholt (JINB)" userId="b8219c71-9da7-4a12-aded-a071d88b9102" providerId="ADAL" clId="{3753DE55-435D-49AE-990E-25B7DA358CB9}" dt="2024-04-07T14:39:44.945" v="1461" actId="26606"/>
          <ac:spMkLst>
            <pc:docMk/>
            <pc:sldMk cId="1099621519" sldId="654"/>
            <ac:spMk id="8211" creationId="{E659831F-0D9A-4C63-9EBB-8435B85A440F}"/>
          </ac:spMkLst>
        </pc:spChg>
        <pc:spChg chg="add del">
          <ac:chgData name="Jinhong Brejnholt (JINB)" userId="b8219c71-9da7-4a12-aded-a071d88b9102" providerId="ADAL" clId="{3753DE55-435D-49AE-990E-25B7DA358CB9}" dt="2024-04-07T14:39:44.945" v="1461" actId="26606"/>
          <ac:spMkLst>
            <pc:docMk/>
            <pc:sldMk cId="1099621519" sldId="654"/>
            <ac:spMk id="8212" creationId="{E6995CE5-F890-4ABA-82A2-26507CE8D2A3}"/>
          </ac:spMkLst>
        </pc:spChg>
        <pc:spChg chg="add del">
          <ac:chgData name="Jinhong Brejnholt (JINB)" userId="b8219c71-9da7-4a12-aded-a071d88b9102" providerId="ADAL" clId="{3753DE55-435D-49AE-990E-25B7DA358CB9}" dt="2024-04-07T14:39:47.930" v="1463" actId="26606"/>
          <ac:spMkLst>
            <pc:docMk/>
            <pc:sldMk cId="1099621519" sldId="654"/>
            <ac:spMk id="8214" creationId="{2B97F24A-32CE-4C1C-A50D-3016B394DCFB}"/>
          </ac:spMkLst>
        </pc:spChg>
        <pc:spChg chg="add del">
          <ac:chgData name="Jinhong Brejnholt (JINB)" userId="b8219c71-9da7-4a12-aded-a071d88b9102" providerId="ADAL" clId="{3753DE55-435D-49AE-990E-25B7DA358CB9}" dt="2024-04-07T14:39:47.930" v="1463" actId="26606"/>
          <ac:spMkLst>
            <pc:docMk/>
            <pc:sldMk cId="1099621519" sldId="654"/>
            <ac:spMk id="8215" creationId="{CD8B4F24-440B-49E9-B85D-733523DC064B}"/>
          </ac:spMkLst>
        </pc:spChg>
        <pc:spChg chg="add del">
          <ac:chgData name="Jinhong Brejnholt (JINB)" userId="b8219c71-9da7-4a12-aded-a071d88b9102" providerId="ADAL" clId="{3753DE55-435D-49AE-990E-25B7DA358CB9}" dt="2024-04-07T14:39:49.445" v="1465" actId="26606"/>
          <ac:spMkLst>
            <pc:docMk/>
            <pc:sldMk cId="1099621519" sldId="654"/>
            <ac:spMk id="8217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4:39:49.445" v="1465" actId="26606"/>
          <ac:spMkLst>
            <pc:docMk/>
            <pc:sldMk cId="1099621519" sldId="654"/>
            <ac:spMk id="8218" creationId="{D4974D33-8DC5-464E-8C6D-BE58F0669C17}"/>
          </ac:spMkLst>
        </pc:spChg>
        <pc:spChg chg="add">
          <ac:chgData name="Jinhong Brejnholt (JINB)" userId="b8219c71-9da7-4a12-aded-a071d88b9102" providerId="ADAL" clId="{3753DE55-435D-49AE-990E-25B7DA358CB9}" dt="2024-04-07T14:39:49.445" v="1466" actId="26606"/>
          <ac:spMkLst>
            <pc:docMk/>
            <pc:sldMk cId="1099621519" sldId="654"/>
            <ac:spMk id="8220" creationId="{04812C46-200A-4DEB-A05E-3ED6C68C2387}"/>
          </ac:spMkLst>
        </pc:spChg>
        <pc:spChg chg="add">
          <ac:chgData name="Jinhong Brejnholt (JINB)" userId="b8219c71-9da7-4a12-aded-a071d88b9102" providerId="ADAL" clId="{3753DE55-435D-49AE-990E-25B7DA358CB9}" dt="2024-04-07T14:39:49.445" v="1466" actId="26606"/>
          <ac:spMkLst>
            <pc:docMk/>
            <pc:sldMk cId="1099621519" sldId="654"/>
            <ac:spMk id="8221" creationId="{D1EA859B-E555-4109-94F3-6700E046E008}"/>
          </ac:spMkLst>
        </pc:spChg>
        <pc:picChg chg="add mod">
          <ac:chgData name="Jinhong Brejnholt (JINB)" userId="b8219c71-9da7-4a12-aded-a071d88b9102" providerId="ADAL" clId="{3753DE55-435D-49AE-990E-25B7DA358CB9}" dt="2024-04-09T19:49:25.884" v="2083"/>
          <ac:picMkLst>
            <pc:docMk/>
            <pc:sldMk cId="1099621519" sldId="654"/>
            <ac:picMk id="4" creationId="{3CEE9A79-4239-B77B-6CD9-9A933E5F4232}"/>
          </ac:picMkLst>
        </pc:picChg>
        <pc:picChg chg="add mod ord">
          <ac:chgData name="Jinhong Brejnholt (JINB)" userId="b8219c71-9da7-4a12-aded-a071d88b9102" providerId="ADAL" clId="{3753DE55-435D-49AE-990E-25B7DA358CB9}" dt="2024-04-07T14:39:49.445" v="1466" actId="26606"/>
          <ac:picMkLst>
            <pc:docMk/>
            <pc:sldMk cId="1099621519" sldId="654"/>
            <ac:picMk id="8194" creationId="{40D35C13-72D7-3006-0FDD-5544C12D53C0}"/>
          </ac:picMkLst>
        </pc:picChg>
      </pc:sldChg>
      <pc:sldChg chg="addSp delSp modSp add del mod ord setBg delDesignElem">
        <pc:chgData name="Jinhong Brejnholt (JINB)" userId="b8219c71-9da7-4a12-aded-a071d88b9102" providerId="ADAL" clId="{3753DE55-435D-49AE-990E-25B7DA358CB9}" dt="2024-04-07T14:41:40.415" v="1516" actId="47"/>
        <pc:sldMkLst>
          <pc:docMk/>
          <pc:sldMk cId="3544365959" sldId="655"/>
        </pc:sldMkLst>
        <pc:spChg chg="mod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2" creationId="{D28D214F-C1AC-9560-D2A4-DFDFFD59FB90}"/>
          </ac:spMkLst>
        </pc:spChg>
        <pc:spChg chg="mod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3" creationId="{77BEA9EE-7850-4E19-51B7-02F65A1F5CF7}"/>
          </ac:spMkLst>
        </pc:spChg>
        <pc:spChg chg="del">
          <ac:chgData name="Jinhong Brejnholt (JINB)" userId="b8219c71-9da7-4a12-aded-a071d88b9102" providerId="ADAL" clId="{3753DE55-435D-49AE-990E-25B7DA358CB9}" dt="2024-04-07T14:39:57.070" v="1468"/>
          <ac:spMkLst>
            <pc:docMk/>
            <pc:sldMk cId="3544365959" sldId="655"/>
            <ac:spMk id="7179" creationId="{55222F96-971A-4F90-B841-6BAB416C7AC1}"/>
          </ac:spMkLst>
        </pc:spChg>
        <pc:spChg chg="del">
          <ac:chgData name="Jinhong Brejnholt (JINB)" userId="b8219c71-9da7-4a12-aded-a071d88b9102" providerId="ADAL" clId="{3753DE55-435D-49AE-990E-25B7DA358CB9}" dt="2024-04-07T14:39:57.070" v="1468"/>
          <ac:spMkLst>
            <pc:docMk/>
            <pc:sldMk cId="3544365959" sldId="655"/>
            <ac:spMk id="7190" creationId="{DBC6133C-0615-4CE4-9132-37E609A9BDFA}"/>
          </ac:spMkLst>
        </pc:spChg>
        <pc:spChg chg="del">
          <ac:chgData name="Jinhong Brejnholt (JINB)" userId="b8219c71-9da7-4a12-aded-a071d88b9102" providerId="ADAL" clId="{3753DE55-435D-49AE-990E-25B7DA358CB9}" dt="2024-04-07T14:39:57.070" v="1468"/>
          <ac:spMkLst>
            <pc:docMk/>
            <pc:sldMk cId="3544365959" sldId="655"/>
            <ac:spMk id="7191" creationId="{169CC832-2974-4E8D-90ED-3E2941BA7336}"/>
          </ac:spMkLst>
        </pc:spChg>
        <pc:spChg chg="del">
          <ac:chgData name="Jinhong Brejnholt (JINB)" userId="b8219c71-9da7-4a12-aded-a071d88b9102" providerId="ADAL" clId="{3753DE55-435D-49AE-990E-25B7DA358CB9}" dt="2024-04-07T14:39:57.070" v="1468"/>
          <ac:spMkLst>
            <pc:docMk/>
            <pc:sldMk cId="3544365959" sldId="655"/>
            <ac:spMk id="7192" creationId="{08980754-6F4B-43C9-B9BE-127B6BED6586}"/>
          </ac:spMkLst>
        </pc:spChg>
        <pc:spChg chg="del">
          <ac:chgData name="Jinhong Brejnholt (JINB)" userId="b8219c71-9da7-4a12-aded-a071d88b9102" providerId="ADAL" clId="{3753DE55-435D-49AE-990E-25B7DA358CB9}" dt="2024-04-07T14:39:57.070" v="1468"/>
          <ac:spMkLst>
            <pc:docMk/>
            <pc:sldMk cId="3544365959" sldId="655"/>
            <ac:spMk id="7193" creationId="{2C1BBA94-3F40-40AA-8BB9-E69E25E537C1}"/>
          </ac:spMkLst>
        </pc:spChg>
        <pc:spChg chg="add del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9223" creationId="{058A14AF-9FB5-4CC7-BA35-E8E85D3EDF0E}"/>
          </ac:spMkLst>
        </pc:spChg>
        <pc:spChg chg="add del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9225" creationId="{3A9A4357-BD1D-4622-A4FE-766E6AB8DE84}"/>
          </ac:spMkLst>
        </pc:spChg>
        <pc:spChg chg="add del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9227" creationId="{E659831F-0D9A-4C63-9EBB-8435B85A440F}"/>
          </ac:spMkLst>
        </pc:spChg>
        <pc:spChg chg="add del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9229" creationId="{E6995CE5-F890-4ABA-82A2-26507CE8D2A3}"/>
          </ac:spMkLst>
        </pc:spChg>
        <pc:picChg chg="del">
          <ac:chgData name="Jinhong Brejnholt (JINB)" userId="b8219c71-9da7-4a12-aded-a071d88b9102" providerId="ADAL" clId="{3753DE55-435D-49AE-990E-25B7DA358CB9}" dt="2024-04-07T14:40:47.687" v="1502" actId="478"/>
          <ac:picMkLst>
            <pc:docMk/>
            <pc:sldMk cId="3544365959" sldId="655"/>
            <ac:picMk id="7170" creationId="{A46B3AAF-2654-48B1-2905-AC54E66C0BAF}"/>
          </ac:picMkLst>
        </pc:picChg>
        <pc:picChg chg="add del mod">
          <ac:chgData name="Jinhong Brejnholt (JINB)" userId="b8219c71-9da7-4a12-aded-a071d88b9102" providerId="ADAL" clId="{3753DE55-435D-49AE-990E-25B7DA358CB9}" dt="2024-04-07T14:41:14.049" v="1510" actId="21"/>
          <ac:picMkLst>
            <pc:docMk/>
            <pc:sldMk cId="3544365959" sldId="655"/>
            <ac:picMk id="9218" creationId="{829D77F4-26EF-88DE-AD92-7961F295C954}"/>
          </ac:picMkLst>
        </pc:picChg>
      </pc:sldChg>
      <pc:sldChg chg="addSp delSp modSp add mod ord">
        <pc:chgData name="Jinhong Brejnholt (JINB)" userId="b8219c71-9da7-4a12-aded-a071d88b9102" providerId="ADAL" clId="{3753DE55-435D-49AE-990E-25B7DA358CB9}" dt="2024-04-09T19:49:27.446" v="2084"/>
        <pc:sldMkLst>
          <pc:docMk/>
          <pc:sldMk cId="3013492951" sldId="656"/>
        </pc:sldMkLst>
        <pc:spChg chg="mod">
          <ac:chgData name="Jinhong Brejnholt (JINB)" userId="b8219c71-9da7-4a12-aded-a071d88b9102" providerId="ADAL" clId="{3753DE55-435D-49AE-990E-25B7DA358CB9}" dt="2024-04-07T14:47:01.338" v="1624" actId="20577"/>
          <ac:spMkLst>
            <pc:docMk/>
            <pc:sldMk cId="3013492951" sldId="656"/>
            <ac:spMk id="3" creationId="{77BEA9EE-7850-4E19-51B7-02F65A1F5CF7}"/>
          </ac:spMkLst>
        </pc:spChg>
        <pc:picChg chg="add mod">
          <ac:chgData name="Jinhong Brejnholt (JINB)" userId="b8219c71-9da7-4a12-aded-a071d88b9102" providerId="ADAL" clId="{3753DE55-435D-49AE-990E-25B7DA358CB9}" dt="2024-04-09T19:49:27.446" v="2084"/>
          <ac:picMkLst>
            <pc:docMk/>
            <pc:sldMk cId="3013492951" sldId="656"/>
            <ac:picMk id="4" creationId="{7E75750A-968C-D23C-090D-185AFF42136E}"/>
          </ac:picMkLst>
        </pc:picChg>
        <pc:picChg chg="del">
          <ac:chgData name="Jinhong Brejnholt (JINB)" userId="b8219c71-9da7-4a12-aded-a071d88b9102" providerId="ADAL" clId="{3753DE55-435D-49AE-990E-25B7DA358CB9}" dt="2024-04-07T14:41:16.320" v="1511" actId="478"/>
          <ac:picMkLst>
            <pc:docMk/>
            <pc:sldMk cId="3013492951" sldId="656"/>
            <ac:picMk id="7170" creationId="{A46B3AAF-2654-48B1-2905-AC54E66C0BAF}"/>
          </ac:picMkLst>
        </pc:picChg>
        <pc:picChg chg="add mod">
          <ac:chgData name="Jinhong Brejnholt (JINB)" userId="b8219c71-9da7-4a12-aded-a071d88b9102" providerId="ADAL" clId="{3753DE55-435D-49AE-990E-25B7DA358CB9}" dt="2024-04-07T14:41:23.899" v="1513" actId="1076"/>
          <ac:picMkLst>
            <pc:docMk/>
            <pc:sldMk cId="3013492951" sldId="656"/>
            <ac:picMk id="9218" creationId="{829D77F4-26EF-88DE-AD92-7961F295C954}"/>
          </ac:picMkLst>
        </pc:picChg>
      </pc:sldChg>
      <pc:sldChg chg="addSp delSp modSp add mod ord">
        <pc:chgData name="Jinhong Brejnholt (JINB)" userId="b8219c71-9da7-4a12-aded-a071d88b9102" providerId="ADAL" clId="{3753DE55-435D-49AE-990E-25B7DA358CB9}" dt="2024-04-09T19:49:29.119" v="2085"/>
        <pc:sldMkLst>
          <pc:docMk/>
          <pc:sldMk cId="3079285871" sldId="657"/>
        </pc:sldMkLst>
        <pc:spChg chg="mod">
          <ac:chgData name="Jinhong Brejnholt (JINB)" userId="b8219c71-9da7-4a12-aded-a071d88b9102" providerId="ADAL" clId="{3753DE55-435D-49AE-990E-25B7DA358CB9}" dt="2024-04-07T14:47:08.906" v="1625" actId="20577"/>
          <ac:spMkLst>
            <pc:docMk/>
            <pc:sldMk cId="3079285871" sldId="657"/>
            <ac:spMk id="2" creationId="{15905B08-EF55-0970-6DE5-CF04836777DF}"/>
          </ac:spMkLst>
        </pc:spChg>
        <pc:spChg chg="mod ord">
          <ac:chgData name="Jinhong Brejnholt (JINB)" userId="b8219c71-9da7-4a12-aded-a071d88b9102" providerId="ADAL" clId="{3753DE55-435D-49AE-990E-25B7DA358CB9}" dt="2024-04-07T14:43:40.884" v="1568" actId="20577"/>
          <ac:spMkLst>
            <pc:docMk/>
            <pc:sldMk cId="3079285871" sldId="657"/>
            <ac:spMk id="3" creationId="{756A15E3-3A04-266A-1AC1-07C18B2B2233}"/>
          </ac:spMkLst>
        </pc:spChg>
        <pc:spChg chg="add del">
          <ac:chgData name="Jinhong Brejnholt (JINB)" userId="b8219c71-9da7-4a12-aded-a071d88b9102" providerId="ADAL" clId="{3753DE55-435D-49AE-990E-25B7DA358CB9}" dt="2024-04-07T14:43:13.446" v="1528" actId="26606"/>
          <ac:spMkLst>
            <pc:docMk/>
            <pc:sldMk cId="3079285871" sldId="657"/>
            <ac:spMk id="8220" creationId="{04812C46-200A-4DEB-A05E-3ED6C68C2387}"/>
          </ac:spMkLst>
        </pc:spChg>
        <pc:spChg chg="add del">
          <ac:chgData name="Jinhong Brejnholt (JINB)" userId="b8219c71-9da7-4a12-aded-a071d88b9102" providerId="ADAL" clId="{3753DE55-435D-49AE-990E-25B7DA358CB9}" dt="2024-04-07T14:43:13.446" v="1528" actId="26606"/>
          <ac:spMkLst>
            <pc:docMk/>
            <pc:sldMk cId="3079285871" sldId="657"/>
            <ac:spMk id="8221" creationId="{D1EA859B-E555-4109-94F3-6700E046E008}"/>
          </ac:spMkLst>
        </pc:spChg>
        <pc:spChg chg="add del">
          <ac:chgData name="Jinhong Brejnholt (JINB)" userId="b8219c71-9da7-4a12-aded-a071d88b9102" providerId="ADAL" clId="{3753DE55-435D-49AE-990E-25B7DA358CB9}" dt="2024-04-07T14:43:13.446" v="1527" actId="26606"/>
          <ac:spMkLst>
            <pc:docMk/>
            <pc:sldMk cId="3079285871" sldId="657"/>
            <ac:spMk id="8226" creationId="{B1595A09-E336-4D1B-9B3A-06A2287A54E2}"/>
          </ac:spMkLst>
        </pc:spChg>
        <pc:spChg chg="add del">
          <ac:chgData name="Jinhong Brejnholt (JINB)" userId="b8219c71-9da7-4a12-aded-a071d88b9102" providerId="ADAL" clId="{3753DE55-435D-49AE-990E-25B7DA358CB9}" dt="2024-04-07T14:43:13.446" v="1527" actId="26606"/>
          <ac:spMkLst>
            <pc:docMk/>
            <pc:sldMk cId="3079285871" sldId="657"/>
            <ac:spMk id="8228" creationId="{3540989C-C7B8-473B-BF87-6F2DA6A90006}"/>
          </ac:spMkLst>
        </pc:spChg>
        <pc:picChg chg="add mod">
          <ac:chgData name="Jinhong Brejnholt (JINB)" userId="b8219c71-9da7-4a12-aded-a071d88b9102" providerId="ADAL" clId="{3753DE55-435D-49AE-990E-25B7DA358CB9}" dt="2024-04-07T14:43:13.446" v="1528" actId="26606"/>
          <ac:picMkLst>
            <pc:docMk/>
            <pc:sldMk cId="3079285871" sldId="657"/>
            <ac:picMk id="4" creationId="{A5F93B09-C313-2B49-904F-76E1C1873F9C}"/>
          </ac:picMkLst>
        </pc:picChg>
        <pc:picChg chg="add mod">
          <ac:chgData name="Jinhong Brejnholt (JINB)" userId="b8219c71-9da7-4a12-aded-a071d88b9102" providerId="ADAL" clId="{3753DE55-435D-49AE-990E-25B7DA358CB9}" dt="2024-04-09T19:49:29.119" v="2085"/>
          <ac:picMkLst>
            <pc:docMk/>
            <pc:sldMk cId="3079285871" sldId="657"/>
            <ac:picMk id="5" creationId="{0ACC41FF-9788-7B10-B7BA-0EA6D1CE6253}"/>
          </ac:picMkLst>
        </pc:picChg>
        <pc:picChg chg="del">
          <ac:chgData name="Jinhong Brejnholt (JINB)" userId="b8219c71-9da7-4a12-aded-a071d88b9102" providerId="ADAL" clId="{3753DE55-435D-49AE-990E-25B7DA358CB9}" dt="2024-04-07T14:42:54.634" v="1524" actId="478"/>
          <ac:picMkLst>
            <pc:docMk/>
            <pc:sldMk cId="3079285871" sldId="657"/>
            <ac:picMk id="8194" creationId="{40D35C13-72D7-3006-0FDD-5544C12D53C0}"/>
          </ac:picMkLst>
        </pc:picChg>
      </pc:sldChg>
      <pc:sldChg chg="addSp delSp modSp add mod ord">
        <pc:chgData name="Jinhong Brejnholt (JINB)" userId="b8219c71-9da7-4a12-aded-a071d88b9102" providerId="ADAL" clId="{3753DE55-435D-49AE-990E-25B7DA358CB9}" dt="2024-04-09T19:49:30.805" v="2086"/>
        <pc:sldMkLst>
          <pc:docMk/>
          <pc:sldMk cId="1249568" sldId="658"/>
        </pc:sldMkLst>
        <pc:spChg chg="mod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3" creationId="{77BEA9EE-7850-4E19-51B7-02F65A1F5CF7}"/>
          </ac:spMkLst>
        </pc:spChg>
        <pc:spChg chg="del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7179" creationId="{55222F96-971A-4F90-B841-6BAB416C7AC1}"/>
          </ac:spMkLst>
        </pc:spChg>
        <pc:spChg chg="del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7190" creationId="{DBC6133C-0615-4CE4-9132-37E609A9BDFA}"/>
          </ac:spMkLst>
        </pc:spChg>
        <pc:spChg chg="del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7191" creationId="{169CC832-2974-4E8D-90ED-3E2941BA7336}"/>
          </ac:spMkLst>
        </pc:spChg>
        <pc:spChg chg="del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7192" creationId="{08980754-6F4B-43C9-B9BE-127B6BED6586}"/>
          </ac:spMkLst>
        </pc:spChg>
        <pc:spChg chg="del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7193" creationId="{2C1BBA94-3F40-40AA-8BB9-E69E25E537C1}"/>
          </ac:spMkLst>
        </pc:spChg>
        <pc:spChg chg="add del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47" creationId="{DBC6133C-0615-4CE4-9132-37E609A9BDFA}"/>
          </ac:spMkLst>
        </pc:spChg>
        <pc:spChg chg="add del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49" creationId="{169CC832-2974-4E8D-90ED-3E2941BA7336}"/>
          </ac:spMkLst>
        </pc:spChg>
        <pc:spChg chg="add del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51" creationId="{55222F96-971A-4F90-B841-6BAB416C7AC1}"/>
          </ac:spMkLst>
        </pc:spChg>
        <pc:spChg chg="add del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53" creationId="{08980754-6F4B-43C9-B9BE-127B6BED6586}"/>
          </ac:spMkLst>
        </pc:spChg>
        <pc:spChg chg="add del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55" creationId="{2C1BBA94-3F40-40AA-8BB9-E69E25E537C1}"/>
          </ac:spMkLst>
        </pc:spChg>
        <pc:spChg chg="add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60" creationId="{DBC6133C-0615-4CE4-9132-37E609A9BDFA}"/>
          </ac:spMkLst>
        </pc:spChg>
        <pc:spChg chg="add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62" creationId="{169CC832-2974-4E8D-90ED-3E2941BA7336}"/>
          </ac:spMkLst>
        </pc:spChg>
        <pc:spChg chg="add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64" creationId="{55222F96-971A-4F90-B841-6BAB416C7AC1}"/>
          </ac:spMkLst>
        </pc:spChg>
        <pc:spChg chg="add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66" creationId="{08980754-6F4B-43C9-B9BE-127B6BED6586}"/>
          </ac:spMkLst>
        </pc:spChg>
        <pc:spChg chg="add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68" creationId="{2C1BBA94-3F40-40AA-8BB9-E69E25E537C1}"/>
          </ac:spMkLst>
        </pc:spChg>
        <pc:picChg chg="add mod">
          <ac:chgData name="Jinhong Brejnholt (JINB)" userId="b8219c71-9da7-4a12-aded-a071d88b9102" providerId="ADAL" clId="{3753DE55-435D-49AE-990E-25B7DA358CB9}" dt="2024-04-09T19:49:30.805" v="2086"/>
          <ac:picMkLst>
            <pc:docMk/>
            <pc:sldMk cId="1249568" sldId="658"/>
            <ac:picMk id="4" creationId="{71D40989-6C62-6D2D-E502-2C11909CC779}"/>
          </ac:picMkLst>
        </pc:picChg>
        <pc:picChg chg="del">
          <ac:chgData name="Jinhong Brejnholt (JINB)" userId="b8219c71-9da7-4a12-aded-a071d88b9102" providerId="ADAL" clId="{3753DE55-435D-49AE-990E-25B7DA358CB9}" dt="2024-04-07T14:54:53.384" v="1628" actId="478"/>
          <ac:picMkLst>
            <pc:docMk/>
            <pc:sldMk cId="1249568" sldId="658"/>
            <ac:picMk id="9218" creationId="{829D77F4-26EF-88DE-AD92-7961F295C954}"/>
          </ac:picMkLst>
        </pc:picChg>
        <pc:picChg chg="add del mod">
          <ac:chgData name="Jinhong Brejnholt (JINB)" userId="b8219c71-9da7-4a12-aded-a071d88b9102" providerId="ADAL" clId="{3753DE55-435D-49AE-990E-25B7DA358CB9}" dt="2024-04-07T14:57:40.842" v="1636" actId="478"/>
          <ac:picMkLst>
            <pc:docMk/>
            <pc:sldMk cId="1249568" sldId="658"/>
            <ac:picMk id="10242" creationId="{EACF53F1-38FB-D77E-D75E-33295C5907FD}"/>
          </ac:picMkLst>
        </pc:picChg>
        <pc:picChg chg="add mod">
          <ac:chgData name="Jinhong Brejnholt (JINB)" userId="b8219c71-9da7-4a12-aded-a071d88b9102" providerId="ADAL" clId="{3753DE55-435D-49AE-990E-25B7DA358CB9}" dt="2024-04-07T14:57:43.576" v="1638" actId="26606"/>
          <ac:picMkLst>
            <pc:docMk/>
            <pc:sldMk cId="1249568" sldId="658"/>
            <ac:picMk id="10244" creationId="{D40D3750-E059-12F3-BA74-656D01489223}"/>
          </ac:picMkLst>
        </pc:picChg>
      </pc:sldChg>
      <pc:sldChg chg="addSp delSp modSp new mod setBg">
        <pc:chgData name="Jinhong Brejnholt (JINB)" userId="b8219c71-9da7-4a12-aded-a071d88b9102" providerId="ADAL" clId="{3753DE55-435D-49AE-990E-25B7DA358CB9}" dt="2024-04-09T19:49:33.494" v="2087"/>
        <pc:sldMkLst>
          <pc:docMk/>
          <pc:sldMk cId="3243456064" sldId="659"/>
        </pc:sldMkLst>
        <pc:spChg chg="mod">
          <ac:chgData name="Jinhong Brejnholt (JINB)" userId="b8219c71-9da7-4a12-aded-a071d88b9102" providerId="ADAL" clId="{3753DE55-435D-49AE-990E-25B7DA358CB9}" dt="2024-04-09T19:42:57.969" v="2042" actId="20577"/>
          <ac:spMkLst>
            <pc:docMk/>
            <pc:sldMk cId="3243456064" sldId="659"/>
            <ac:spMk id="2" creationId="{52C0E03A-B2B1-D5DC-5C0B-5FAA59CAF59B}"/>
          </ac:spMkLst>
        </pc:spChg>
        <pc:spChg chg="mod">
          <ac:chgData name="Jinhong Brejnholt (JINB)" userId="b8219c71-9da7-4a12-aded-a071d88b9102" providerId="ADAL" clId="{3753DE55-435D-49AE-990E-25B7DA358CB9}" dt="2024-04-09T19:42:54.394" v="2040" actId="26606"/>
          <ac:spMkLst>
            <pc:docMk/>
            <pc:sldMk cId="3243456064" sldId="659"/>
            <ac:spMk id="3" creationId="{4B689A1A-2902-787C-AEA9-546F4AD3E0C5}"/>
          </ac:spMkLst>
        </pc:spChg>
        <pc:spChg chg="add">
          <ac:chgData name="Jinhong Brejnholt (JINB)" userId="b8219c71-9da7-4a12-aded-a071d88b9102" providerId="ADAL" clId="{3753DE55-435D-49AE-990E-25B7DA358CB9}" dt="2024-04-09T19:40:35.018" v="2028"/>
          <ac:spMkLst>
            <pc:docMk/>
            <pc:sldMk cId="3243456064" sldId="659"/>
            <ac:spMk id="4" creationId="{61396B0B-0CEA-B0F1-50AE-3C7C3E4E878D}"/>
          </ac:spMkLst>
        </pc:spChg>
        <pc:spChg chg="add del">
          <ac:chgData name="Jinhong Brejnholt (JINB)" userId="b8219c71-9da7-4a12-aded-a071d88b9102" providerId="ADAL" clId="{3753DE55-435D-49AE-990E-25B7DA358CB9}" dt="2024-04-09T19:41:18.026" v="2033" actId="26606"/>
          <ac:spMkLst>
            <pc:docMk/>
            <pc:sldMk cId="3243456064" sldId="659"/>
            <ac:spMk id="11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9T19:41:18.026" v="2033" actId="26606"/>
          <ac:spMkLst>
            <pc:docMk/>
            <pc:sldMk cId="3243456064" sldId="659"/>
            <ac:spMk id="13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9T19:42:46.346" v="2036" actId="26606"/>
          <ac:spMkLst>
            <pc:docMk/>
            <pc:sldMk cId="3243456064" sldId="659"/>
            <ac:spMk id="15" creationId="{04812C46-200A-4DEB-A05E-3ED6C68C2387}"/>
          </ac:spMkLst>
        </pc:spChg>
        <pc:spChg chg="add del">
          <ac:chgData name="Jinhong Brejnholt (JINB)" userId="b8219c71-9da7-4a12-aded-a071d88b9102" providerId="ADAL" clId="{3753DE55-435D-49AE-990E-25B7DA358CB9}" dt="2024-04-09T19:42:46.346" v="2036" actId="26606"/>
          <ac:spMkLst>
            <pc:docMk/>
            <pc:sldMk cId="3243456064" sldId="659"/>
            <ac:spMk id="16" creationId="{D1EA859B-E555-4109-94F3-6700E046E008}"/>
          </ac:spMkLst>
        </pc:spChg>
        <pc:spChg chg="add del">
          <ac:chgData name="Jinhong Brejnholt (JINB)" userId="b8219c71-9da7-4a12-aded-a071d88b9102" providerId="ADAL" clId="{3753DE55-435D-49AE-990E-25B7DA358CB9}" dt="2024-04-09T19:42:54.394" v="2040" actId="26606"/>
          <ac:spMkLst>
            <pc:docMk/>
            <pc:sldMk cId="3243456064" sldId="659"/>
            <ac:spMk id="21" creationId="{84DF55BE-B4AB-4BA1-BDE1-E9F7FB3F110A}"/>
          </ac:spMkLst>
        </pc:spChg>
        <pc:spChg chg="add del">
          <ac:chgData name="Jinhong Brejnholt (JINB)" userId="b8219c71-9da7-4a12-aded-a071d88b9102" providerId="ADAL" clId="{3753DE55-435D-49AE-990E-25B7DA358CB9}" dt="2024-04-09T19:42:54.394" v="2039" actId="26606"/>
          <ac:spMkLst>
            <pc:docMk/>
            <pc:sldMk cId="3243456064" sldId="659"/>
            <ac:spMk id="26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9T19:42:54.394" v="2039" actId="26606"/>
          <ac:spMkLst>
            <pc:docMk/>
            <pc:sldMk cId="3243456064" sldId="659"/>
            <ac:spMk id="28" creationId="{D4974D33-8DC5-464E-8C6D-BE58F0669C17}"/>
          </ac:spMkLst>
        </pc:spChg>
        <pc:spChg chg="add">
          <ac:chgData name="Jinhong Brejnholt (JINB)" userId="b8219c71-9da7-4a12-aded-a071d88b9102" providerId="ADAL" clId="{3753DE55-435D-49AE-990E-25B7DA358CB9}" dt="2024-04-09T19:42:54.394" v="2040" actId="26606"/>
          <ac:spMkLst>
            <pc:docMk/>
            <pc:sldMk cId="3243456064" sldId="659"/>
            <ac:spMk id="30" creationId="{04812C46-200A-4DEB-A05E-3ED6C68C2387}"/>
          </ac:spMkLst>
        </pc:spChg>
        <pc:spChg chg="add">
          <ac:chgData name="Jinhong Brejnholt (JINB)" userId="b8219c71-9da7-4a12-aded-a071d88b9102" providerId="ADAL" clId="{3753DE55-435D-49AE-990E-25B7DA358CB9}" dt="2024-04-09T19:42:54.394" v="2040" actId="26606"/>
          <ac:spMkLst>
            <pc:docMk/>
            <pc:sldMk cId="3243456064" sldId="659"/>
            <ac:spMk id="31" creationId="{D1EA859B-E555-4109-94F3-6700E046E008}"/>
          </ac:spMkLst>
        </pc:spChg>
        <pc:picChg chg="add del mod ord">
          <ac:chgData name="Jinhong Brejnholt (JINB)" userId="b8219c71-9da7-4a12-aded-a071d88b9102" providerId="ADAL" clId="{3753DE55-435D-49AE-990E-25B7DA358CB9}" dt="2024-04-09T19:42:49.099" v="2037" actId="478"/>
          <ac:picMkLst>
            <pc:docMk/>
            <pc:sldMk cId="3243456064" sldId="659"/>
            <ac:picMk id="6" creationId="{627876A0-99E4-D592-C899-046D7AEBAE02}"/>
          </ac:picMkLst>
        </pc:picChg>
        <pc:picChg chg="add mod ord">
          <ac:chgData name="Jinhong Brejnholt (JINB)" userId="b8219c71-9da7-4a12-aded-a071d88b9102" providerId="ADAL" clId="{3753DE55-435D-49AE-990E-25B7DA358CB9}" dt="2024-04-09T19:42:54.394" v="2040" actId="26606"/>
          <ac:picMkLst>
            <pc:docMk/>
            <pc:sldMk cId="3243456064" sldId="659"/>
            <ac:picMk id="7" creationId="{DF16777F-BA01-288E-5B75-F79DF3C3BA52}"/>
          </ac:picMkLst>
        </pc:picChg>
        <pc:picChg chg="add mod">
          <ac:chgData name="Jinhong Brejnholt (JINB)" userId="b8219c71-9da7-4a12-aded-a071d88b9102" providerId="ADAL" clId="{3753DE55-435D-49AE-990E-25B7DA358CB9}" dt="2024-04-09T19:49:33.494" v="2087"/>
          <ac:picMkLst>
            <pc:docMk/>
            <pc:sldMk cId="3243456064" sldId="659"/>
            <ac:picMk id="8" creationId="{E14EDEC2-459E-11A8-3DEB-836CC034B882}"/>
          </ac:picMkLst>
        </pc:picChg>
      </pc:sldChg>
      <pc:sldChg chg="addSp delSp modSp new mod setBg">
        <pc:chgData name="Jinhong Brejnholt (JINB)" userId="b8219c71-9da7-4a12-aded-a071d88b9102" providerId="ADAL" clId="{3753DE55-435D-49AE-990E-25B7DA358CB9}" dt="2024-04-09T20:03:39.299" v="2288" actId="20577"/>
        <pc:sldMkLst>
          <pc:docMk/>
          <pc:sldMk cId="4170663409" sldId="660"/>
        </pc:sldMkLst>
        <pc:spChg chg="mod">
          <ac:chgData name="Jinhong Brejnholt (JINB)" userId="b8219c71-9da7-4a12-aded-a071d88b9102" providerId="ADAL" clId="{3753DE55-435D-49AE-990E-25B7DA358CB9}" dt="2024-04-09T19:57:33.220" v="2248" actId="26606"/>
          <ac:spMkLst>
            <pc:docMk/>
            <pc:sldMk cId="4170663409" sldId="660"/>
            <ac:spMk id="2" creationId="{EE9DF03C-8F0F-BF32-5B34-CC084DBE2EE2}"/>
          </ac:spMkLst>
        </pc:spChg>
        <pc:spChg chg="del mod">
          <ac:chgData name="Jinhong Brejnholt (JINB)" userId="b8219c71-9da7-4a12-aded-a071d88b9102" providerId="ADAL" clId="{3753DE55-435D-49AE-990E-25B7DA358CB9}" dt="2024-04-09T19:57:33.220" v="2248" actId="26606"/>
          <ac:spMkLst>
            <pc:docMk/>
            <pc:sldMk cId="4170663409" sldId="660"/>
            <ac:spMk id="3" creationId="{AB0B648D-3ADA-2181-F6E1-118AB323BFF0}"/>
          </ac:spMkLst>
        </pc:spChg>
        <pc:spChg chg="add del">
          <ac:chgData name="Jinhong Brejnholt (JINB)" userId="b8219c71-9da7-4a12-aded-a071d88b9102" providerId="ADAL" clId="{3753DE55-435D-49AE-990E-25B7DA358CB9}" dt="2024-04-09T20:03:27.116" v="2280" actId="26606"/>
          <ac:spMkLst>
            <pc:docMk/>
            <pc:sldMk cId="4170663409" sldId="660"/>
            <ac:spMk id="11" creationId="{D1D34770-47A8-402C-AF23-2B653F2D88C1}"/>
          </ac:spMkLst>
        </pc:spChg>
        <pc:spChg chg="add">
          <ac:chgData name="Jinhong Brejnholt (JINB)" userId="b8219c71-9da7-4a12-aded-a071d88b9102" providerId="ADAL" clId="{3753DE55-435D-49AE-990E-25B7DA358CB9}" dt="2024-04-09T20:03:27.116" v="2280" actId="26606"/>
          <ac:spMkLst>
            <pc:docMk/>
            <pc:sldMk cId="4170663409" sldId="660"/>
            <ac:spMk id="16" creationId="{D1D34770-47A8-402C-AF23-2B653F2D88C1}"/>
          </ac:spMkLst>
        </pc:spChg>
        <pc:graphicFrameChg chg="add mod modGraphic">
          <ac:chgData name="Jinhong Brejnholt (JINB)" userId="b8219c71-9da7-4a12-aded-a071d88b9102" providerId="ADAL" clId="{3753DE55-435D-49AE-990E-25B7DA358CB9}" dt="2024-04-09T20:03:39.299" v="2288" actId="20577"/>
          <ac:graphicFrameMkLst>
            <pc:docMk/>
            <pc:sldMk cId="4170663409" sldId="660"/>
            <ac:graphicFrameMk id="6" creationId="{812ED333-D039-847C-ED9B-A71F7EA498A3}"/>
          </ac:graphicFrameMkLst>
        </pc:graphicFrameChg>
        <pc:picChg chg="add mod">
          <ac:chgData name="Jinhong Brejnholt (JINB)" userId="b8219c71-9da7-4a12-aded-a071d88b9102" providerId="ADAL" clId="{3753DE55-435D-49AE-990E-25B7DA358CB9}" dt="2024-04-09T19:49:38.212" v="2089"/>
          <ac:picMkLst>
            <pc:docMk/>
            <pc:sldMk cId="4170663409" sldId="660"/>
            <ac:picMk id="4" creationId="{C2C92AC4-1BB4-406E-B5F6-F8BF4A91EAA5}"/>
          </ac:picMkLst>
        </pc:picChg>
        <pc:picChg chg="add mod">
          <ac:chgData name="Jinhong Brejnholt (JINB)" userId="b8219c71-9da7-4a12-aded-a071d88b9102" providerId="ADAL" clId="{3753DE55-435D-49AE-990E-25B7DA358CB9}" dt="2024-04-09T20:03:27.116" v="2280" actId="26606"/>
          <ac:picMkLst>
            <pc:docMk/>
            <pc:sldMk cId="4170663409" sldId="660"/>
            <ac:picMk id="7" creationId="{CEECD0B8-4DE7-BC63-0493-2C4D3F446395}"/>
          </ac:picMkLst>
        </pc:picChg>
      </pc:sldChg>
      <pc:sldChg chg="addSp delSp modSp new mod setBg">
        <pc:chgData name="Jinhong Brejnholt (JINB)" userId="b8219c71-9da7-4a12-aded-a071d88b9102" providerId="ADAL" clId="{3753DE55-435D-49AE-990E-25B7DA358CB9}" dt="2024-04-09T19:48:33.368" v="2074"/>
        <pc:sldMkLst>
          <pc:docMk/>
          <pc:sldMk cId="3349475900" sldId="661"/>
        </pc:sldMkLst>
        <pc:spChg chg="add del">
          <ac:chgData name="Jinhong Brejnholt (JINB)" userId="b8219c71-9da7-4a12-aded-a071d88b9102" providerId="ADAL" clId="{3753DE55-435D-49AE-990E-25B7DA358CB9}" dt="2024-04-09T19:19:22.393" v="1895" actId="26606"/>
          <ac:spMkLst>
            <pc:docMk/>
            <pc:sldMk cId="3349475900" sldId="661"/>
            <ac:spMk id="2" creationId="{9D5763F8-891D-A3E3-E811-870EEF1DF93B}"/>
          </ac:spMkLst>
        </pc:spChg>
        <pc:spChg chg="del">
          <ac:chgData name="Jinhong Brejnholt (JINB)" userId="b8219c71-9da7-4a12-aded-a071d88b9102" providerId="ADAL" clId="{3753DE55-435D-49AE-990E-25B7DA358CB9}" dt="2024-04-09T19:19:06.293" v="1892" actId="931"/>
          <ac:spMkLst>
            <pc:docMk/>
            <pc:sldMk cId="3349475900" sldId="661"/>
            <ac:spMk id="3" creationId="{6230162F-0839-3D19-9D8C-66AAB61FF82E}"/>
          </ac:spMkLst>
        </pc:spChg>
        <pc:spChg chg="add del mod">
          <ac:chgData name="Jinhong Brejnholt (JINB)" userId="b8219c71-9da7-4a12-aded-a071d88b9102" providerId="ADAL" clId="{3753DE55-435D-49AE-990E-25B7DA358CB9}" dt="2024-04-09T19:44:45.866" v="2046" actId="478"/>
          <ac:spMkLst>
            <pc:docMk/>
            <pc:sldMk cId="3349475900" sldId="661"/>
            <ac:spMk id="7" creationId="{9A47DF6E-C1F7-79B3-139B-66C137A86AEC}"/>
          </ac:spMkLst>
        </pc:spChg>
        <pc:spChg chg="add del">
          <ac:chgData name="Jinhong Brejnholt (JINB)" userId="b8219c71-9da7-4a12-aded-a071d88b9102" providerId="ADAL" clId="{3753DE55-435D-49AE-990E-25B7DA358CB9}" dt="2024-04-09T19:19:38.923" v="1916" actId="26606"/>
          <ac:spMkLst>
            <pc:docMk/>
            <pc:sldMk cId="3349475900" sldId="661"/>
            <ac:spMk id="9" creationId="{DAB452CB-EDC3-3B3E-5E46-C85DFA9867BF}"/>
          </ac:spMkLst>
        </pc:spChg>
        <pc:spChg chg="add del">
          <ac:chgData name="Jinhong Brejnholt (JINB)" userId="b8219c71-9da7-4a12-aded-a071d88b9102" providerId="ADAL" clId="{3753DE55-435D-49AE-990E-25B7DA358CB9}" dt="2024-04-09T19:19:22.393" v="1894" actId="26606"/>
          <ac:spMkLst>
            <pc:docMk/>
            <pc:sldMk cId="3349475900" sldId="661"/>
            <ac:spMk id="10" creationId="{42A4FC2C-047E-45A5-965D-8E1E3BF09BC6}"/>
          </ac:spMkLst>
        </pc:spChg>
        <pc:spChg chg="add del">
          <ac:chgData name="Jinhong Brejnholt (JINB)" userId="b8219c71-9da7-4a12-aded-a071d88b9102" providerId="ADAL" clId="{3753DE55-435D-49AE-990E-25B7DA358CB9}" dt="2024-04-09T19:19:38.923" v="1916" actId="26606"/>
          <ac:spMkLst>
            <pc:docMk/>
            <pc:sldMk cId="3349475900" sldId="661"/>
            <ac:spMk id="12" creationId="{F13C74B1-5B17-4795-BED0-7140497B445A}"/>
          </ac:spMkLst>
        </pc:spChg>
        <pc:spChg chg="add mod">
          <ac:chgData name="Jinhong Brejnholt (JINB)" userId="b8219c71-9da7-4a12-aded-a071d88b9102" providerId="ADAL" clId="{3753DE55-435D-49AE-990E-25B7DA358CB9}" dt="2024-04-09T19:44:47.911" v="2047" actId="26606"/>
          <ac:spMkLst>
            <pc:docMk/>
            <pc:sldMk cId="3349475900" sldId="661"/>
            <ac:spMk id="13" creationId="{9D5763F8-891D-A3E3-E811-870EEF1DF93B}"/>
          </ac:spMkLst>
        </pc:spChg>
        <pc:spChg chg="add del">
          <ac:chgData name="Jinhong Brejnholt (JINB)" userId="b8219c71-9da7-4a12-aded-a071d88b9102" providerId="ADAL" clId="{3753DE55-435D-49AE-990E-25B7DA358CB9}" dt="2024-04-09T19:19:38.923" v="1916" actId="26606"/>
          <ac:spMkLst>
            <pc:docMk/>
            <pc:sldMk cId="3349475900" sldId="661"/>
            <ac:spMk id="14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9T19:44:39.973" v="2045" actId="26606"/>
          <ac:spMkLst>
            <pc:docMk/>
            <pc:sldMk cId="3349475900" sldId="661"/>
            <ac:spMk id="19" creationId="{9B7AD9F6-8CE7-4299-8FC6-328F4DCD3FF9}"/>
          </ac:spMkLst>
        </pc:spChg>
        <pc:spChg chg="add del">
          <ac:chgData name="Jinhong Brejnholt (JINB)" userId="b8219c71-9da7-4a12-aded-a071d88b9102" providerId="ADAL" clId="{3753DE55-435D-49AE-990E-25B7DA358CB9}" dt="2024-04-09T19:44:39.973" v="2045" actId="26606"/>
          <ac:spMkLst>
            <pc:docMk/>
            <pc:sldMk cId="3349475900" sldId="661"/>
            <ac:spMk id="21" creationId="{F49775AF-8896-43EE-92C6-83497D6DC56F}"/>
          </ac:spMkLst>
        </pc:spChg>
        <pc:spChg chg="add del">
          <ac:chgData name="Jinhong Brejnholt (JINB)" userId="b8219c71-9da7-4a12-aded-a071d88b9102" providerId="ADAL" clId="{3753DE55-435D-49AE-990E-25B7DA358CB9}" dt="2024-04-09T19:44:47.911" v="2047" actId="26606"/>
          <ac:spMkLst>
            <pc:docMk/>
            <pc:sldMk cId="3349475900" sldId="661"/>
            <ac:spMk id="2055" creationId="{2B97F24A-32CE-4C1C-A50D-3016B394DCFB}"/>
          </ac:spMkLst>
        </pc:spChg>
        <pc:spChg chg="add del">
          <ac:chgData name="Jinhong Brejnholt (JINB)" userId="b8219c71-9da7-4a12-aded-a071d88b9102" providerId="ADAL" clId="{3753DE55-435D-49AE-990E-25B7DA358CB9}" dt="2024-04-09T19:44:47.911" v="2047" actId="26606"/>
          <ac:spMkLst>
            <pc:docMk/>
            <pc:sldMk cId="3349475900" sldId="661"/>
            <ac:spMk id="2057" creationId="{CD8B4F24-440B-49E9-B85D-733523DC064B}"/>
          </ac:spMkLst>
        </pc:spChg>
        <pc:spChg chg="add">
          <ac:chgData name="Jinhong Brejnholt (JINB)" userId="b8219c71-9da7-4a12-aded-a071d88b9102" providerId="ADAL" clId="{3753DE55-435D-49AE-990E-25B7DA358CB9}" dt="2024-04-09T19:44:47.911" v="2047" actId="26606"/>
          <ac:spMkLst>
            <pc:docMk/>
            <pc:sldMk cId="3349475900" sldId="661"/>
            <ac:spMk id="2062" creationId="{665DBBEF-238B-476B-96AB-8AAC3224ECEA}"/>
          </ac:spMkLst>
        </pc:spChg>
        <pc:spChg chg="add">
          <ac:chgData name="Jinhong Brejnholt (JINB)" userId="b8219c71-9da7-4a12-aded-a071d88b9102" providerId="ADAL" clId="{3753DE55-435D-49AE-990E-25B7DA358CB9}" dt="2024-04-09T19:44:47.911" v="2047" actId="26606"/>
          <ac:spMkLst>
            <pc:docMk/>
            <pc:sldMk cId="3349475900" sldId="661"/>
            <ac:spMk id="2064" creationId="{3FCFB1DE-0B7E-48CC-BA90-B2AB0889F9D6}"/>
          </ac:spMkLst>
        </pc:spChg>
        <pc:picChg chg="add del mod">
          <ac:chgData name="Jinhong Brejnholt (JINB)" userId="b8219c71-9da7-4a12-aded-a071d88b9102" providerId="ADAL" clId="{3753DE55-435D-49AE-990E-25B7DA358CB9}" dt="2024-04-09T19:44:35.473" v="2043" actId="478"/>
          <ac:picMkLst>
            <pc:docMk/>
            <pc:sldMk cId="3349475900" sldId="661"/>
            <ac:picMk id="5" creationId="{53AC02D1-22A9-427F-43DD-61B37E2D73A9}"/>
          </ac:picMkLst>
        </pc:picChg>
        <pc:picChg chg="add mod">
          <ac:chgData name="Jinhong Brejnholt (JINB)" userId="b8219c71-9da7-4a12-aded-a071d88b9102" providerId="ADAL" clId="{3753DE55-435D-49AE-990E-25B7DA358CB9}" dt="2024-04-09T19:48:33.368" v="2074"/>
          <ac:picMkLst>
            <pc:docMk/>
            <pc:sldMk cId="3349475900" sldId="661"/>
            <ac:picMk id="8" creationId="{7240119B-FE29-1D75-9CDE-BC47E302B209}"/>
          </ac:picMkLst>
        </pc:picChg>
        <pc:picChg chg="add mod">
          <ac:chgData name="Jinhong Brejnholt (JINB)" userId="b8219c71-9da7-4a12-aded-a071d88b9102" providerId="ADAL" clId="{3753DE55-435D-49AE-990E-25B7DA358CB9}" dt="2024-04-09T19:44:47.911" v="2047" actId="26606"/>
          <ac:picMkLst>
            <pc:docMk/>
            <pc:sldMk cId="3349475900" sldId="661"/>
            <ac:picMk id="2050" creationId="{D359CA0C-5369-CCBC-7A07-A09A9BE9053E}"/>
          </ac:picMkLst>
        </pc:picChg>
      </pc:sldChg>
      <pc:sldChg chg="addSp delSp modSp add mod ord">
        <pc:chgData name="Jinhong Brejnholt (JINB)" userId="b8219c71-9da7-4a12-aded-a071d88b9102" providerId="ADAL" clId="{3753DE55-435D-49AE-990E-25B7DA358CB9}" dt="2024-04-09T19:49:36.003" v="2088"/>
        <pc:sldMkLst>
          <pc:docMk/>
          <pc:sldMk cId="422167412" sldId="662"/>
        </pc:sldMkLst>
        <pc:spChg chg="mod">
          <ac:chgData name="Jinhong Brejnholt (JINB)" userId="b8219c71-9da7-4a12-aded-a071d88b9102" providerId="ADAL" clId="{3753DE55-435D-49AE-990E-25B7DA358CB9}" dt="2024-04-09T19:39:15.796" v="2027" actId="113"/>
          <ac:spMkLst>
            <pc:docMk/>
            <pc:sldMk cId="422167412" sldId="662"/>
            <ac:spMk id="3" creationId="{77BEA9EE-7850-4E19-51B7-02F65A1F5CF7}"/>
          </ac:spMkLst>
        </pc:spChg>
        <pc:picChg chg="add mod">
          <ac:chgData name="Jinhong Brejnholt (JINB)" userId="b8219c71-9da7-4a12-aded-a071d88b9102" providerId="ADAL" clId="{3753DE55-435D-49AE-990E-25B7DA358CB9}" dt="2024-04-09T19:38:56.096" v="2026" actId="1076"/>
          <ac:picMkLst>
            <pc:docMk/>
            <pc:sldMk cId="422167412" sldId="662"/>
            <ac:picMk id="4" creationId="{1017FFD7-43D8-E2D3-5CBA-7A7C65FA3968}"/>
          </ac:picMkLst>
        </pc:picChg>
        <pc:picChg chg="add mod">
          <ac:chgData name="Jinhong Brejnholt (JINB)" userId="b8219c71-9da7-4a12-aded-a071d88b9102" providerId="ADAL" clId="{3753DE55-435D-49AE-990E-25B7DA358CB9}" dt="2024-04-09T19:49:36.003" v="2088"/>
          <ac:picMkLst>
            <pc:docMk/>
            <pc:sldMk cId="422167412" sldId="662"/>
            <ac:picMk id="5" creationId="{F63FAD5A-AE34-F8C0-CF1C-01933976C1D4}"/>
          </ac:picMkLst>
        </pc:picChg>
        <pc:picChg chg="del">
          <ac:chgData name="Jinhong Brejnholt (JINB)" userId="b8219c71-9da7-4a12-aded-a071d88b9102" providerId="ADAL" clId="{3753DE55-435D-49AE-990E-25B7DA358CB9}" dt="2024-04-09T19:38:49.234" v="2025" actId="478"/>
          <ac:picMkLst>
            <pc:docMk/>
            <pc:sldMk cId="422167412" sldId="662"/>
            <ac:picMk id="10244" creationId="{D40D3750-E059-12F3-BA74-656D01489223}"/>
          </ac:picMkLst>
        </pc:picChg>
      </pc:sldChg>
      <pc:sldChg chg="addSp delSp modSp new mod modNotesTx">
        <pc:chgData name="Jinhong Brejnholt (JINB)" userId="b8219c71-9da7-4a12-aded-a071d88b9102" providerId="ADAL" clId="{3753DE55-435D-49AE-990E-25B7DA358CB9}" dt="2024-04-10T12:28:04.987" v="2289" actId="20577"/>
        <pc:sldMkLst>
          <pc:docMk/>
          <pc:sldMk cId="3133763548" sldId="663"/>
        </pc:sldMkLst>
        <pc:spChg chg="del mod">
          <ac:chgData name="Jinhong Brejnholt (JINB)" userId="b8219c71-9da7-4a12-aded-a071d88b9102" providerId="ADAL" clId="{3753DE55-435D-49AE-990E-25B7DA358CB9}" dt="2024-04-09T20:00:43.157" v="2266" actId="478"/>
          <ac:spMkLst>
            <pc:docMk/>
            <pc:sldMk cId="3133763548" sldId="663"/>
            <ac:spMk id="2" creationId="{03677147-8FE1-FD14-3537-A48161F8C6C3}"/>
          </ac:spMkLst>
        </pc:spChg>
        <pc:spChg chg="del">
          <ac:chgData name="Jinhong Brejnholt (JINB)" userId="b8219c71-9da7-4a12-aded-a071d88b9102" providerId="ADAL" clId="{3753DE55-435D-49AE-990E-25B7DA358CB9}" dt="2024-04-09T19:59:58" v="2258"/>
          <ac:spMkLst>
            <pc:docMk/>
            <pc:sldMk cId="3133763548" sldId="663"/>
            <ac:spMk id="3" creationId="{9B195A4B-77CA-78B3-432E-CCEB17496C59}"/>
          </ac:spMkLst>
        </pc:spChg>
        <pc:spChg chg="add del mod">
          <ac:chgData name="Jinhong Brejnholt (JINB)" userId="b8219c71-9da7-4a12-aded-a071d88b9102" providerId="ADAL" clId="{3753DE55-435D-49AE-990E-25B7DA358CB9}" dt="2024-04-09T20:00:45.657" v="2267" actId="478"/>
          <ac:spMkLst>
            <pc:docMk/>
            <pc:sldMk cId="3133763548" sldId="663"/>
            <ac:spMk id="5" creationId="{82809FAD-1183-B863-FC1A-DA718CCA769E}"/>
          </ac:spMkLst>
        </pc:spChg>
        <pc:picChg chg="add mod">
          <ac:chgData name="Jinhong Brejnholt (JINB)" userId="b8219c71-9da7-4a12-aded-a071d88b9102" providerId="ADAL" clId="{3753DE55-435D-49AE-990E-25B7DA358CB9}" dt="2024-04-09T20:00:03.071" v="2260" actId="1076"/>
          <ac:picMkLst>
            <pc:docMk/>
            <pc:sldMk cId="3133763548" sldId="663"/>
            <ac:picMk id="3074" creationId="{070F6B47-ECF5-12AC-BCED-04817D592F4D}"/>
          </ac:picMkLst>
        </pc:picChg>
        <pc:picChg chg="add mod">
          <ac:chgData name="Jinhong Brejnholt (JINB)" userId="b8219c71-9da7-4a12-aded-a071d88b9102" providerId="ADAL" clId="{3753DE55-435D-49AE-990E-25B7DA358CB9}" dt="2024-04-09T20:03:15.987" v="2279" actId="1076"/>
          <ac:picMkLst>
            <pc:docMk/>
            <pc:sldMk cId="3133763548" sldId="663"/>
            <ac:picMk id="3076" creationId="{5F7BF88D-48A9-66F8-2E93-1023572C905C}"/>
          </ac:picMkLst>
        </pc:picChg>
        <pc:picChg chg="add mod">
          <ac:chgData name="Jinhong Brejnholt (JINB)" userId="b8219c71-9da7-4a12-aded-a071d88b9102" providerId="ADAL" clId="{3753DE55-435D-49AE-990E-25B7DA358CB9}" dt="2024-04-09T20:03:08.783" v="2277" actId="14100"/>
          <ac:picMkLst>
            <pc:docMk/>
            <pc:sldMk cId="3133763548" sldId="663"/>
            <ac:picMk id="3078" creationId="{1E17A0F0-E5F9-6E43-AE02-7FFF11A8F228}"/>
          </ac:picMkLst>
        </pc:picChg>
      </pc:sldChg>
      <pc:sldChg chg="addSp modSp new mod setBg">
        <pc:chgData name="Jinhong Brejnholt (JINB)" userId="b8219c71-9da7-4a12-aded-a071d88b9102" providerId="ADAL" clId="{3753DE55-435D-49AE-990E-25B7DA358CB9}" dt="2024-04-10T12:28:45.343" v="2311" actId="1076"/>
        <pc:sldMkLst>
          <pc:docMk/>
          <pc:sldMk cId="202697422" sldId="664"/>
        </pc:sldMkLst>
        <pc:spChg chg="mod">
          <ac:chgData name="Jinhong Brejnholt (JINB)" userId="b8219c71-9da7-4a12-aded-a071d88b9102" providerId="ADAL" clId="{3753DE55-435D-49AE-990E-25B7DA358CB9}" dt="2024-04-10T12:28:39.385" v="2309" actId="26606"/>
          <ac:spMkLst>
            <pc:docMk/>
            <pc:sldMk cId="202697422" sldId="664"/>
            <ac:spMk id="2" creationId="{C8A5001E-6EFE-C78B-2453-45B80FCC98DE}"/>
          </ac:spMkLst>
        </pc:spChg>
        <pc:spChg chg="mod">
          <ac:chgData name="Jinhong Brejnholt (JINB)" userId="b8219c71-9da7-4a12-aded-a071d88b9102" providerId="ADAL" clId="{3753DE55-435D-49AE-990E-25B7DA358CB9}" dt="2024-04-10T12:28:39.385" v="2309" actId="26606"/>
          <ac:spMkLst>
            <pc:docMk/>
            <pc:sldMk cId="202697422" sldId="664"/>
            <ac:spMk id="3" creationId="{4AFFB489-64A8-273E-6668-9809EF632750}"/>
          </ac:spMkLst>
        </pc:spChg>
        <pc:spChg chg="add">
          <ac:chgData name="Jinhong Brejnholt (JINB)" userId="b8219c71-9da7-4a12-aded-a071d88b9102" providerId="ADAL" clId="{3753DE55-435D-49AE-990E-25B7DA358CB9}" dt="2024-04-10T12:28:39.385" v="2309" actId="26606"/>
          <ac:spMkLst>
            <pc:docMk/>
            <pc:sldMk cId="202697422" sldId="664"/>
            <ac:spMk id="10" creationId="{743AA782-23D1-4521-8CAD-47662984AA08}"/>
          </ac:spMkLst>
        </pc:spChg>
        <pc:spChg chg="add">
          <ac:chgData name="Jinhong Brejnholt (JINB)" userId="b8219c71-9da7-4a12-aded-a071d88b9102" providerId="ADAL" clId="{3753DE55-435D-49AE-990E-25B7DA358CB9}" dt="2024-04-10T12:28:39.385" v="2309" actId="26606"/>
          <ac:spMkLst>
            <pc:docMk/>
            <pc:sldMk cId="202697422" sldId="664"/>
            <ac:spMk id="12" creationId="{71877DBC-BB60-40F0-AC93-2ACDBAAE60CE}"/>
          </ac:spMkLst>
        </pc:spChg>
        <pc:picChg chg="add mod">
          <ac:chgData name="Jinhong Brejnholt (JINB)" userId="b8219c71-9da7-4a12-aded-a071d88b9102" providerId="ADAL" clId="{3753DE55-435D-49AE-990E-25B7DA358CB9}" dt="2024-04-10T12:28:45.343" v="2311" actId="1076"/>
          <ac:picMkLst>
            <pc:docMk/>
            <pc:sldMk cId="202697422" sldId="664"/>
            <ac:picMk id="5" creationId="{4EDFB3A4-D1E8-9491-FBD3-D792A4AD9226}"/>
          </ac:picMkLst>
        </pc:picChg>
      </pc:sldChg>
      <pc:sldChg chg="addSp modSp new mod setBg">
        <pc:chgData name="Jinhong Brejnholt (JINB)" userId="b8219c71-9da7-4a12-aded-a071d88b9102" providerId="ADAL" clId="{3753DE55-435D-49AE-990E-25B7DA358CB9}" dt="2024-04-10T12:30:00.652" v="2324" actId="26606"/>
        <pc:sldMkLst>
          <pc:docMk/>
          <pc:sldMk cId="2420369781" sldId="665"/>
        </pc:sldMkLst>
        <pc:spChg chg="mod">
          <ac:chgData name="Jinhong Brejnholt (JINB)" userId="b8219c71-9da7-4a12-aded-a071d88b9102" providerId="ADAL" clId="{3753DE55-435D-49AE-990E-25B7DA358CB9}" dt="2024-04-10T12:30:00.652" v="2324" actId="26606"/>
          <ac:spMkLst>
            <pc:docMk/>
            <pc:sldMk cId="2420369781" sldId="665"/>
            <ac:spMk id="2" creationId="{7F312023-5FB7-CA4B-7066-5F3CF74EFB0B}"/>
          </ac:spMkLst>
        </pc:spChg>
        <pc:spChg chg="mod">
          <ac:chgData name="Jinhong Brejnholt (JINB)" userId="b8219c71-9da7-4a12-aded-a071d88b9102" providerId="ADAL" clId="{3753DE55-435D-49AE-990E-25B7DA358CB9}" dt="2024-04-10T12:30:00.652" v="2324" actId="26606"/>
          <ac:spMkLst>
            <pc:docMk/>
            <pc:sldMk cId="2420369781" sldId="665"/>
            <ac:spMk id="3" creationId="{47570F5A-E77C-0715-18A6-AEC107F248F9}"/>
          </ac:spMkLst>
        </pc:spChg>
        <pc:spChg chg="add">
          <ac:chgData name="Jinhong Brejnholt (JINB)" userId="b8219c71-9da7-4a12-aded-a071d88b9102" providerId="ADAL" clId="{3753DE55-435D-49AE-990E-25B7DA358CB9}" dt="2024-04-10T12:30:00.652" v="2324" actId="26606"/>
          <ac:spMkLst>
            <pc:docMk/>
            <pc:sldMk cId="2420369781" sldId="665"/>
            <ac:spMk id="8" creationId="{081EA652-8C6A-4E69-BEB9-170809474553}"/>
          </ac:spMkLst>
        </pc:spChg>
        <pc:spChg chg="add">
          <ac:chgData name="Jinhong Brejnholt (JINB)" userId="b8219c71-9da7-4a12-aded-a071d88b9102" providerId="ADAL" clId="{3753DE55-435D-49AE-990E-25B7DA358CB9}" dt="2024-04-10T12:30:00.652" v="2324" actId="26606"/>
          <ac:spMkLst>
            <pc:docMk/>
            <pc:sldMk cId="2420369781" sldId="665"/>
            <ac:spMk id="10" creationId="{5298780A-33B9-4EA2-8F67-DE68AD62841B}"/>
          </ac:spMkLst>
        </pc:spChg>
        <pc:spChg chg="add">
          <ac:chgData name="Jinhong Brejnholt (JINB)" userId="b8219c71-9da7-4a12-aded-a071d88b9102" providerId="ADAL" clId="{3753DE55-435D-49AE-990E-25B7DA358CB9}" dt="2024-04-10T12:30:00.652" v="2324" actId="26606"/>
          <ac:spMkLst>
            <pc:docMk/>
            <pc:sldMk cId="2420369781" sldId="665"/>
            <ac:spMk id="12" creationId="{7F488E8B-4E1E-4402-8935-D4E6C02615C7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47D366-69E0-4718-AEAC-756AA415021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0FA97C-4730-428F-BA95-DFD109E72297}">
      <dgm:prSet/>
      <dgm:spPr>
        <a:solidFill>
          <a:srgbClr val="0070C0"/>
        </a:solidFill>
      </dgm:spPr>
      <dgm:t>
        <a:bodyPr/>
        <a:lstStyle/>
        <a:p>
          <a:r>
            <a:rPr lang="en-US" dirty="0"/>
            <a:t>Kubernetes</a:t>
          </a:r>
        </a:p>
      </dgm:t>
    </dgm:pt>
    <dgm:pt modelId="{ED0AC090-C339-405B-9844-256C58248ADB}" type="parTrans" cxnId="{9558B0CF-668A-4CBB-8E03-79847A4ED395}">
      <dgm:prSet/>
      <dgm:spPr/>
      <dgm:t>
        <a:bodyPr/>
        <a:lstStyle/>
        <a:p>
          <a:endParaRPr lang="en-US"/>
        </a:p>
      </dgm:t>
    </dgm:pt>
    <dgm:pt modelId="{5C4CF26C-D96D-4C34-971A-9DA16F18C3A4}" type="sibTrans" cxnId="{9558B0CF-668A-4CBB-8E03-79847A4ED395}">
      <dgm:prSet/>
      <dgm:spPr/>
      <dgm:t>
        <a:bodyPr/>
        <a:lstStyle/>
        <a:p>
          <a:endParaRPr lang="en-US"/>
        </a:p>
      </dgm:t>
    </dgm:pt>
    <dgm:pt modelId="{0C56D4C0-A769-4EC1-ADC8-89C4E14891C0}">
      <dgm:prSet/>
      <dgm:spPr/>
      <dgm:t>
        <a:bodyPr/>
        <a:lstStyle/>
        <a:p>
          <a:r>
            <a:rPr lang="en-US"/>
            <a:t>Platform Engineering</a:t>
          </a:r>
        </a:p>
      </dgm:t>
    </dgm:pt>
    <dgm:pt modelId="{1530C418-8E92-443F-8194-3A628725A499}" type="parTrans" cxnId="{610E5DEC-CDB5-47BC-85FF-CC80BA17DC6C}">
      <dgm:prSet/>
      <dgm:spPr/>
      <dgm:t>
        <a:bodyPr/>
        <a:lstStyle/>
        <a:p>
          <a:endParaRPr lang="en-US"/>
        </a:p>
      </dgm:t>
    </dgm:pt>
    <dgm:pt modelId="{F48C77A7-B159-49C9-9EBD-9685AA499F8A}" type="sibTrans" cxnId="{610E5DEC-CDB5-47BC-85FF-CC80BA17DC6C}">
      <dgm:prSet/>
      <dgm:spPr/>
      <dgm:t>
        <a:bodyPr/>
        <a:lstStyle/>
        <a:p>
          <a:endParaRPr lang="en-US"/>
        </a:p>
      </dgm:t>
    </dgm:pt>
    <dgm:pt modelId="{348916B8-05B7-4FA7-B8F0-13EF44939DEF}" type="pres">
      <dgm:prSet presAssocID="{2C47D366-69E0-4718-AEAC-756AA4150214}" presName="linear" presStyleCnt="0">
        <dgm:presLayoutVars>
          <dgm:dir/>
          <dgm:animLvl val="lvl"/>
          <dgm:resizeHandles val="exact"/>
        </dgm:presLayoutVars>
      </dgm:prSet>
      <dgm:spPr/>
    </dgm:pt>
    <dgm:pt modelId="{AF612070-D27B-432B-AA8E-D5A698109460}" type="pres">
      <dgm:prSet presAssocID="{350FA97C-4730-428F-BA95-DFD109E72297}" presName="parentLin" presStyleCnt="0"/>
      <dgm:spPr/>
    </dgm:pt>
    <dgm:pt modelId="{801575A9-B865-4A91-9BF4-3E04FC9F9BCA}" type="pres">
      <dgm:prSet presAssocID="{350FA97C-4730-428F-BA95-DFD109E72297}" presName="parentLeftMargin" presStyleLbl="node1" presStyleIdx="0" presStyleCnt="2"/>
      <dgm:spPr/>
    </dgm:pt>
    <dgm:pt modelId="{68331847-4F26-4568-96AD-1A009F14137B}" type="pres">
      <dgm:prSet presAssocID="{350FA97C-4730-428F-BA95-DFD109E722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4703F7B-0FED-45B7-8E6F-62506150C317}" type="pres">
      <dgm:prSet presAssocID="{350FA97C-4730-428F-BA95-DFD109E72297}" presName="negativeSpace" presStyleCnt="0"/>
      <dgm:spPr/>
    </dgm:pt>
    <dgm:pt modelId="{80B4B370-6A83-4D0C-A0F0-F935CF45BE62}" type="pres">
      <dgm:prSet presAssocID="{350FA97C-4730-428F-BA95-DFD109E72297}" presName="childText" presStyleLbl="conFgAcc1" presStyleIdx="0" presStyleCnt="2">
        <dgm:presLayoutVars>
          <dgm:bulletEnabled val="1"/>
        </dgm:presLayoutVars>
      </dgm:prSet>
      <dgm:spPr>
        <a:ln>
          <a:solidFill>
            <a:schemeClr val="accent4">
              <a:lumMod val="75000"/>
            </a:schemeClr>
          </a:solidFill>
        </a:ln>
      </dgm:spPr>
    </dgm:pt>
    <dgm:pt modelId="{4C344723-A58B-4175-88C9-9CBDC0D1179F}" type="pres">
      <dgm:prSet presAssocID="{5C4CF26C-D96D-4C34-971A-9DA16F18C3A4}" presName="spaceBetweenRectangles" presStyleCnt="0"/>
      <dgm:spPr/>
    </dgm:pt>
    <dgm:pt modelId="{AFBA3C6A-8B06-4930-B90A-1F72CCA43753}" type="pres">
      <dgm:prSet presAssocID="{0C56D4C0-A769-4EC1-ADC8-89C4E14891C0}" presName="parentLin" presStyleCnt="0"/>
      <dgm:spPr/>
    </dgm:pt>
    <dgm:pt modelId="{ABA54DEA-7496-4309-8423-D77A26B4CDC9}" type="pres">
      <dgm:prSet presAssocID="{0C56D4C0-A769-4EC1-ADC8-89C4E14891C0}" presName="parentLeftMargin" presStyleLbl="node1" presStyleIdx="0" presStyleCnt="2"/>
      <dgm:spPr/>
    </dgm:pt>
    <dgm:pt modelId="{2C63C6CF-09E0-46F9-87B1-B20E376352A6}" type="pres">
      <dgm:prSet presAssocID="{0C56D4C0-A769-4EC1-ADC8-89C4E14891C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BEF5821-4037-4E10-B192-E7BABF39B069}" type="pres">
      <dgm:prSet presAssocID="{0C56D4C0-A769-4EC1-ADC8-89C4E14891C0}" presName="negativeSpace" presStyleCnt="0"/>
      <dgm:spPr/>
    </dgm:pt>
    <dgm:pt modelId="{6266CE72-9F2E-4409-B669-577ADBD4125B}" type="pres">
      <dgm:prSet presAssocID="{0C56D4C0-A769-4EC1-ADC8-89C4E14891C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A752639-24C8-450F-9ADA-8400E197BFB3}" type="presOf" srcId="{350FA97C-4730-428F-BA95-DFD109E72297}" destId="{801575A9-B865-4A91-9BF4-3E04FC9F9BCA}" srcOrd="0" destOrd="0" presId="urn:microsoft.com/office/officeart/2005/8/layout/list1"/>
    <dgm:cxn modelId="{1A94DE40-12BB-42B7-9F9F-D7586BB3F78D}" type="presOf" srcId="{2C47D366-69E0-4718-AEAC-756AA4150214}" destId="{348916B8-05B7-4FA7-B8F0-13EF44939DEF}" srcOrd="0" destOrd="0" presId="urn:microsoft.com/office/officeart/2005/8/layout/list1"/>
    <dgm:cxn modelId="{AF6EF061-8F9F-494F-8D25-FB744DFE0681}" type="presOf" srcId="{0C56D4C0-A769-4EC1-ADC8-89C4E14891C0}" destId="{ABA54DEA-7496-4309-8423-D77A26B4CDC9}" srcOrd="0" destOrd="0" presId="urn:microsoft.com/office/officeart/2005/8/layout/list1"/>
    <dgm:cxn modelId="{F3D33F96-2219-4576-8B58-599E812D72B7}" type="presOf" srcId="{0C56D4C0-A769-4EC1-ADC8-89C4E14891C0}" destId="{2C63C6CF-09E0-46F9-87B1-B20E376352A6}" srcOrd="1" destOrd="0" presId="urn:microsoft.com/office/officeart/2005/8/layout/list1"/>
    <dgm:cxn modelId="{BBD02DB1-01D9-42D7-8BF0-4168544DE937}" type="presOf" srcId="{350FA97C-4730-428F-BA95-DFD109E72297}" destId="{68331847-4F26-4568-96AD-1A009F14137B}" srcOrd="1" destOrd="0" presId="urn:microsoft.com/office/officeart/2005/8/layout/list1"/>
    <dgm:cxn modelId="{9558B0CF-668A-4CBB-8E03-79847A4ED395}" srcId="{2C47D366-69E0-4718-AEAC-756AA4150214}" destId="{350FA97C-4730-428F-BA95-DFD109E72297}" srcOrd="0" destOrd="0" parTransId="{ED0AC090-C339-405B-9844-256C58248ADB}" sibTransId="{5C4CF26C-D96D-4C34-971A-9DA16F18C3A4}"/>
    <dgm:cxn modelId="{610E5DEC-CDB5-47BC-85FF-CC80BA17DC6C}" srcId="{2C47D366-69E0-4718-AEAC-756AA4150214}" destId="{0C56D4C0-A769-4EC1-ADC8-89C4E14891C0}" srcOrd="1" destOrd="0" parTransId="{1530C418-8E92-443F-8194-3A628725A499}" sibTransId="{F48C77A7-B159-49C9-9EBD-9685AA499F8A}"/>
    <dgm:cxn modelId="{93EDC2A2-0675-41BA-8E22-70C6A21C534C}" type="presParOf" srcId="{348916B8-05B7-4FA7-B8F0-13EF44939DEF}" destId="{AF612070-D27B-432B-AA8E-D5A698109460}" srcOrd="0" destOrd="0" presId="urn:microsoft.com/office/officeart/2005/8/layout/list1"/>
    <dgm:cxn modelId="{8E8E09E5-D751-4246-A100-76CF4E1D037E}" type="presParOf" srcId="{AF612070-D27B-432B-AA8E-D5A698109460}" destId="{801575A9-B865-4A91-9BF4-3E04FC9F9BCA}" srcOrd="0" destOrd="0" presId="urn:microsoft.com/office/officeart/2005/8/layout/list1"/>
    <dgm:cxn modelId="{B1C3CA62-E524-43F8-9DC3-3EAF6E26F44B}" type="presParOf" srcId="{AF612070-D27B-432B-AA8E-D5A698109460}" destId="{68331847-4F26-4568-96AD-1A009F14137B}" srcOrd="1" destOrd="0" presId="urn:microsoft.com/office/officeart/2005/8/layout/list1"/>
    <dgm:cxn modelId="{517E7CA7-71B2-4C77-BC9D-F8695A973A33}" type="presParOf" srcId="{348916B8-05B7-4FA7-B8F0-13EF44939DEF}" destId="{C4703F7B-0FED-45B7-8E6F-62506150C317}" srcOrd="1" destOrd="0" presId="urn:microsoft.com/office/officeart/2005/8/layout/list1"/>
    <dgm:cxn modelId="{DBD7F409-05E7-440C-A4AB-91A85FD4586A}" type="presParOf" srcId="{348916B8-05B7-4FA7-B8F0-13EF44939DEF}" destId="{80B4B370-6A83-4D0C-A0F0-F935CF45BE62}" srcOrd="2" destOrd="0" presId="urn:microsoft.com/office/officeart/2005/8/layout/list1"/>
    <dgm:cxn modelId="{9C3972FB-FFF7-4FB7-B1BF-9B2E0D68D813}" type="presParOf" srcId="{348916B8-05B7-4FA7-B8F0-13EF44939DEF}" destId="{4C344723-A58B-4175-88C9-9CBDC0D1179F}" srcOrd="3" destOrd="0" presId="urn:microsoft.com/office/officeart/2005/8/layout/list1"/>
    <dgm:cxn modelId="{2BA4F77F-959C-45D1-B14F-EEE92C8E6191}" type="presParOf" srcId="{348916B8-05B7-4FA7-B8F0-13EF44939DEF}" destId="{AFBA3C6A-8B06-4930-B90A-1F72CCA43753}" srcOrd="4" destOrd="0" presId="urn:microsoft.com/office/officeart/2005/8/layout/list1"/>
    <dgm:cxn modelId="{CC44E8AB-E7F1-406E-BE47-488365EBD59A}" type="presParOf" srcId="{AFBA3C6A-8B06-4930-B90A-1F72CCA43753}" destId="{ABA54DEA-7496-4309-8423-D77A26B4CDC9}" srcOrd="0" destOrd="0" presId="urn:microsoft.com/office/officeart/2005/8/layout/list1"/>
    <dgm:cxn modelId="{7ECCACE2-86D6-40AF-8DB9-86A2702027F0}" type="presParOf" srcId="{AFBA3C6A-8B06-4930-B90A-1F72CCA43753}" destId="{2C63C6CF-09E0-46F9-87B1-B20E376352A6}" srcOrd="1" destOrd="0" presId="urn:microsoft.com/office/officeart/2005/8/layout/list1"/>
    <dgm:cxn modelId="{967BB6A0-12B3-46AE-BBCE-F77E44E3877A}" type="presParOf" srcId="{348916B8-05B7-4FA7-B8F0-13EF44939DEF}" destId="{DBEF5821-4037-4E10-B192-E7BABF39B069}" srcOrd="5" destOrd="0" presId="urn:microsoft.com/office/officeart/2005/8/layout/list1"/>
    <dgm:cxn modelId="{B336DC4E-0867-4D96-8895-DDD108EC0E84}" type="presParOf" srcId="{348916B8-05B7-4FA7-B8F0-13EF44939DEF}" destId="{6266CE72-9F2E-4409-B669-577ADBD4125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32C4BC-6D99-4310-9D2D-C6434BF5DB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8199BA3-E83C-46C1-9F6E-19C89109CB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</a:t>
          </a:r>
          <a:r>
            <a:rPr lang="en-US" b="0" i="0"/>
            <a:t>he discipline of designing and building toolchains and workflows that enable </a:t>
          </a:r>
          <a:r>
            <a:rPr lang="en-US" b="1" i="0"/>
            <a:t>self-service </a:t>
          </a:r>
          <a:r>
            <a:rPr lang="en-US" i="0"/>
            <a:t>capabilities</a:t>
          </a:r>
          <a:r>
            <a:rPr lang="en-US" b="1" i="0"/>
            <a:t> </a:t>
          </a:r>
          <a:r>
            <a:rPr lang="en-US" b="0" i="0"/>
            <a:t>for software engineering organizations in the cloud-native era.</a:t>
          </a:r>
          <a:endParaRPr lang="en-US"/>
        </a:p>
      </dgm:t>
    </dgm:pt>
    <dgm:pt modelId="{E04C6E63-ED2D-4CD1-A6B4-9188E9199F10}" type="parTrans" cxnId="{9A27E0A8-17DE-442D-A0AA-FFDC22ED999B}">
      <dgm:prSet/>
      <dgm:spPr/>
      <dgm:t>
        <a:bodyPr/>
        <a:lstStyle/>
        <a:p>
          <a:endParaRPr lang="en-US"/>
        </a:p>
      </dgm:t>
    </dgm:pt>
    <dgm:pt modelId="{3448F99F-AF53-40EE-9616-D3904C6C57A7}" type="sibTrans" cxnId="{9A27E0A8-17DE-442D-A0AA-FFDC22ED999B}">
      <dgm:prSet/>
      <dgm:spPr/>
      <dgm:t>
        <a:bodyPr/>
        <a:lstStyle/>
        <a:p>
          <a:endParaRPr lang="en-US"/>
        </a:p>
      </dgm:t>
    </dgm:pt>
    <dgm:pt modelId="{9F89DF2E-3DFB-494D-BEBA-38CA1E1D0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Platform engineers provide an integrated product most often referred to as an “</a:t>
          </a:r>
          <a:r>
            <a:rPr lang="en-US" b="1" i="0"/>
            <a:t>Internal Developer Platform</a:t>
          </a:r>
          <a:r>
            <a:rPr lang="en-US" b="0" i="0"/>
            <a:t>” covering the operational necessities of the entire lifecycle of an application.</a:t>
          </a:r>
          <a:endParaRPr lang="en-US"/>
        </a:p>
      </dgm:t>
    </dgm:pt>
    <dgm:pt modelId="{8A27DD99-6A90-4BF0-9CE9-6636F1954E27}" type="parTrans" cxnId="{89BE412F-E9C2-4FDF-8A30-9449A9FFE06F}">
      <dgm:prSet/>
      <dgm:spPr/>
      <dgm:t>
        <a:bodyPr/>
        <a:lstStyle/>
        <a:p>
          <a:endParaRPr lang="en-US"/>
        </a:p>
      </dgm:t>
    </dgm:pt>
    <dgm:pt modelId="{C26EACD8-D75C-4851-AD55-72845C59B2E5}" type="sibTrans" cxnId="{89BE412F-E9C2-4FDF-8A30-9449A9FFE06F}">
      <dgm:prSet/>
      <dgm:spPr/>
      <dgm:t>
        <a:bodyPr/>
        <a:lstStyle/>
        <a:p>
          <a:endParaRPr lang="en-US"/>
        </a:p>
      </dgm:t>
    </dgm:pt>
    <dgm:pt modelId="{F5A8578E-07A5-4CEF-8748-A257FAC8D107}" type="pres">
      <dgm:prSet presAssocID="{B832C4BC-6D99-4310-9D2D-C6434BF5DB93}" presName="root" presStyleCnt="0">
        <dgm:presLayoutVars>
          <dgm:dir/>
          <dgm:resizeHandles val="exact"/>
        </dgm:presLayoutVars>
      </dgm:prSet>
      <dgm:spPr/>
    </dgm:pt>
    <dgm:pt modelId="{FDDDBB27-2A24-48BD-9017-6D9666A5A3FA}" type="pres">
      <dgm:prSet presAssocID="{B8199BA3-E83C-46C1-9F6E-19C89109CB1F}" presName="compNode" presStyleCnt="0"/>
      <dgm:spPr/>
    </dgm:pt>
    <dgm:pt modelId="{2F1E0F8E-F4EB-4CFF-9429-71CAF2034766}" type="pres">
      <dgm:prSet presAssocID="{B8199BA3-E83C-46C1-9F6E-19C89109CB1F}" presName="bgRect" presStyleLbl="bgShp" presStyleIdx="0" presStyleCnt="2"/>
      <dgm:spPr/>
    </dgm:pt>
    <dgm:pt modelId="{4A8A2DA3-233B-4C8D-8D4B-912E79AB33D4}" type="pres">
      <dgm:prSet presAssocID="{B8199BA3-E83C-46C1-9F6E-19C89109CB1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6D4F7F4-4DEA-4665-83A7-0F7C11513E7F}" type="pres">
      <dgm:prSet presAssocID="{B8199BA3-E83C-46C1-9F6E-19C89109CB1F}" presName="spaceRect" presStyleCnt="0"/>
      <dgm:spPr/>
    </dgm:pt>
    <dgm:pt modelId="{95649D22-8F33-4E2A-B52A-D554E9BE13BA}" type="pres">
      <dgm:prSet presAssocID="{B8199BA3-E83C-46C1-9F6E-19C89109CB1F}" presName="parTx" presStyleLbl="revTx" presStyleIdx="0" presStyleCnt="2">
        <dgm:presLayoutVars>
          <dgm:chMax val="0"/>
          <dgm:chPref val="0"/>
        </dgm:presLayoutVars>
      </dgm:prSet>
      <dgm:spPr/>
    </dgm:pt>
    <dgm:pt modelId="{EB51B1F1-2691-4FA2-A58A-660D4BA4C9FD}" type="pres">
      <dgm:prSet presAssocID="{3448F99F-AF53-40EE-9616-D3904C6C57A7}" presName="sibTrans" presStyleCnt="0"/>
      <dgm:spPr/>
    </dgm:pt>
    <dgm:pt modelId="{D061BD29-13B6-4D42-A5A7-3D195C9F8A1F}" type="pres">
      <dgm:prSet presAssocID="{9F89DF2E-3DFB-494D-BEBA-38CA1E1D005E}" presName="compNode" presStyleCnt="0"/>
      <dgm:spPr/>
    </dgm:pt>
    <dgm:pt modelId="{499741AD-5824-44B5-B271-B985531968A8}" type="pres">
      <dgm:prSet presAssocID="{9F89DF2E-3DFB-494D-BEBA-38CA1E1D005E}" presName="bgRect" presStyleLbl="bgShp" presStyleIdx="1" presStyleCnt="2"/>
      <dgm:spPr/>
    </dgm:pt>
    <dgm:pt modelId="{892838AF-1948-4369-AD2B-9610EB4244F8}" type="pres">
      <dgm:prSet presAssocID="{9F89DF2E-3DFB-494D-BEBA-38CA1E1D00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9493931-3487-44D2-B88B-87B37CA3B4C6}" type="pres">
      <dgm:prSet presAssocID="{9F89DF2E-3DFB-494D-BEBA-38CA1E1D005E}" presName="spaceRect" presStyleCnt="0"/>
      <dgm:spPr/>
    </dgm:pt>
    <dgm:pt modelId="{5896A912-B335-4799-A9D6-52875083EC58}" type="pres">
      <dgm:prSet presAssocID="{9F89DF2E-3DFB-494D-BEBA-38CA1E1D005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BFE2A2B-4A6C-401F-A142-E8168917B45B}" type="presOf" srcId="{B8199BA3-E83C-46C1-9F6E-19C89109CB1F}" destId="{95649D22-8F33-4E2A-B52A-D554E9BE13BA}" srcOrd="0" destOrd="0" presId="urn:microsoft.com/office/officeart/2018/2/layout/IconVerticalSolidList"/>
    <dgm:cxn modelId="{89BE412F-E9C2-4FDF-8A30-9449A9FFE06F}" srcId="{B832C4BC-6D99-4310-9D2D-C6434BF5DB93}" destId="{9F89DF2E-3DFB-494D-BEBA-38CA1E1D005E}" srcOrd="1" destOrd="0" parTransId="{8A27DD99-6A90-4BF0-9CE9-6636F1954E27}" sibTransId="{C26EACD8-D75C-4851-AD55-72845C59B2E5}"/>
    <dgm:cxn modelId="{9A37FF7A-CB02-4050-B5C9-38C850007B3C}" type="presOf" srcId="{B832C4BC-6D99-4310-9D2D-C6434BF5DB93}" destId="{F5A8578E-07A5-4CEF-8748-A257FAC8D107}" srcOrd="0" destOrd="0" presId="urn:microsoft.com/office/officeart/2018/2/layout/IconVerticalSolidList"/>
    <dgm:cxn modelId="{0402BA9D-FB87-4D13-BD4B-AEBC2631F730}" type="presOf" srcId="{9F89DF2E-3DFB-494D-BEBA-38CA1E1D005E}" destId="{5896A912-B335-4799-A9D6-52875083EC58}" srcOrd="0" destOrd="0" presId="urn:microsoft.com/office/officeart/2018/2/layout/IconVerticalSolidList"/>
    <dgm:cxn modelId="{9A27E0A8-17DE-442D-A0AA-FFDC22ED999B}" srcId="{B832C4BC-6D99-4310-9D2D-C6434BF5DB93}" destId="{B8199BA3-E83C-46C1-9F6E-19C89109CB1F}" srcOrd="0" destOrd="0" parTransId="{E04C6E63-ED2D-4CD1-A6B4-9188E9199F10}" sibTransId="{3448F99F-AF53-40EE-9616-D3904C6C57A7}"/>
    <dgm:cxn modelId="{59BA0E0E-3BC4-43A2-AAE7-A0C10DFC1818}" type="presParOf" srcId="{F5A8578E-07A5-4CEF-8748-A257FAC8D107}" destId="{FDDDBB27-2A24-48BD-9017-6D9666A5A3FA}" srcOrd="0" destOrd="0" presId="urn:microsoft.com/office/officeart/2018/2/layout/IconVerticalSolidList"/>
    <dgm:cxn modelId="{BC055B93-163E-4C43-B99B-036C5B66BDE4}" type="presParOf" srcId="{FDDDBB27-2A24-48BD-9017-6D9666A5A3FA}" destId="{2F1E0F8E-F4EB-4CFF-9429-71CAF2034766}" srcOrd="0" destOrd="0" presId="urn:microsoft.com/office/officeart/2018/2/layout/IconVerticalSolidList"/>
    <dgm:cxn modelId="{B165FA4E-418E-40B4-9AD7-9B7B42E2FB2D}" type="presParOf" srcId="{FDDDBB27-2A24-48BD-9017-6D9666A5A3FA}" destId="{4A8A2DA3-233B-4C8D-8D4B-912E79AB33D4}" srcOrd="1" destOrd="0" presId="urn:microsoft.com/office/officeart/2018/2/layout/IconVerticalSolidList"/>
    <dgm:cxn modelId="{58304DA4-0F99-430B-9DB0-E36C0BC54CB7}" type="presParOf" srcId="{FDDDBB27-2A24-48BD-9017-6D9666A5A3FA}" destId="{36D4F7F4-4DEA-4665-83A7-0F7C11513E7F}" srcOrd="2" destOrd="0" presId="urn:microsoft.com/office/officeart/2018/2/layout/IconVerticalSolidList"/>
    <dgm:cxn modelId="{E4E2EBBE-C076-403A-A6D4-6B851C34375F}" type="presParOf" srcId="{FDDDBB27-2A24-48BD-9017-6D9666A5A3FA}" destId="{95649D22-8F33-4E2A-B52A-D554E9BE13BA}" srcOrd="3" destOrd="0" presId="urn:microsoft.com/office/officeart/2018/2/layout/IconVerticalSolidList"/>
    <dgm:cxn modelId="{48D70254-4FA1-4ADC-A524-3AE65E9E1F24}" type="presParOf" srcId="{F5A8578E-07A5-4CEF-8748-A257FAC8D107}" destId="{EB51B1F1-2691-4FA2-A58A-660D4BA4C9FD}" srcOrd="1" destOrd="0" presId="urn:microsoft.com/office/officeart/2018/2/layout/IconVerticalSolidList"/>
    <dgm:cxn modelId="{AA612E85-BECF-48A8-ABF2-62BCF9CCC86E}" type="presParOf" srcId="{F5A8578E-07A5-4CEF-8748-A257FAC8D107}" destId="{D061BD29-13B6-4D42-A5A7-3D195C9F8A1F}" srcOrd="2" destOrd="0" presId="urn:microsoft.com/office/officeart/2018/2/layout/IconVerticalSolidList"/>
    <dgm:cxn modelId="{FDF108F1-C301-4DBA-80EF-2AD3BE6DC272}" type="presParOf" srcId="{D061BD29-13B6-4D42-A5A7-3D195C9F8A1F}" destId="{499741AD-5824-44B5-B271-B985531968A8}" srcOrd="0" destOrd="0" presId="urn:microsoft.com/office/officeart/2018/2/layout/IconVerticalSolidList"/>
    <dgm:cxn modelId="{3D4F1ED0-B526-449F-810C-DF0739852C1B}" type="presParOf" srcId="{D061BD29-13B6-4D42-A5A7-3D195C9F8A1F}" destId="{892838AF-1948-4369-AD2B-9610EB4244F8}" srcOrd="1" destOrd="0" presId="urn:microsoft.com/office/officeart/2018/2/layout/IconVerticalSolidList"/>
    <dgm:cxn modelId="{C7ECA40C-A2AA-4573-981D-854201D73B7A}" type="presParOf" srcId="{D061BD29-13B6-4D42-A5A7-3D195C9F8A1F}" destId="{09493931-3487-44D2-B88B-87B37CA3B4C6}" srcOrd="2" destOrd="0" presId="urn:microsoft.com/office/officeart/2018/2/layout/IconVerticalSolidList"/>
    <dgm:cxn modelId="{FDFF769F-61F4-4E4E-9DF0-451758081FBB}" type="presParOf" srcId="{D061BD29-13B6-4D42-A5A7-3D195C9F8A1F}" destId="{5896A912-B335-4799-A9D6-52875083EC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0A5B8-2073-EB4B-AB67-EC65AA7C63D7}" type="doc">
      <dgm:prSet loTypeId="urn:microsoft.com/office/officeart/2005/8/layout/cycle8" loCatId="" qsTypeId="urn:microsoft.com/office/officeart/2005/8/quickstyle/simple1" qsCatId="simple" csTypeId="urn:microsoft.com/office/officeart/2005/8/colors/accent1_1" csCatId="accent1" phldr="1"/>
      <dgm:spPr/>
    </dgm:pt>
    <dgm:pt modelId="{77D2C252-6AA8-AA4B-9254-06F917667F2C}">
      <dgm:prSet phldrT="[Text]"/>
      <dgm:spPr/>
      <dgm:t>
        <a:bodyPr/>
        <a:lstStyle/>
        <a:p>
          <a:r>
            <a:rPr lang="en-GB" dirty="0"/>
            <a:t>Kubernetes Cluster</a:t>
          </a:r>
        </a:p>
      </dgm:t>
    </dgm:pt>
    <dgm:pt modelId="{481E24A8-3006-C34D-B6D5-9445A4F94DA4}" type="parTrans" cxnId="{639F7AAA-5C30-204D-8655-CAB3C9AC3896}">
      <dgm:prSet/>
      <dgm:spPr/>
      <dgm:t>
        <a:bodyPr/>
        <a:lstStyle/>
        <a:p>
          <a:endParaRPr lang="en-GB"/>
        </a:p>
      </dgm:t>
    </dgm:pt>
    <dgm:pt modelId="{AFF03A5F-4A3F-DF4B-B5AB-B135150016C3}" type="sibTrans" cxnId="{639F7AAA-5C30-204D-8655-CAB3C9AC3896}">
      <dgm:prSet/>
      <dgm:spPr/>
      <dgm:t>
        <a:bodyPr/>
        <a:lstStyle/>
        <a:p>
          <a:endParaRPr lang="en-GB"/>
        </a:p>
      </dgm:t>
    </dgm:pt>
    <dgm:pt modelId="{6E6DB7C5-F8B2-2E42-AC5E-79278B44A328}">
      <dgm:prSet phldrT="[Text]"/>
      <dgm:spPr/>
      <dgm:t>
        <a:bodyPr/>
        <a:lstStyle/>
        <a:p>
          <a:r>
            <a:rPr lang="en-GB" dirty="0"/>
            <a:t>Blueprint</a:t>
          </a:r>
        </a:p>
      </dgm:t>
    </dgm:pt>
    <dgm:pt modelId="{E94F4476-70A4-B840-89F6-AB61660A7CDF}" type="parTrans" cxnId="{7019EBAC-8AEA-7E4F-AA3F-1ECEC7E21DA8}">
      <dgm:prSet/>
      <dgm:spPr/>
      <dgm:t>
        <a:bodyPr/>
        <a:lstStyle/>
        <a:p>
          <a:endParaRPr lang="en-GB"/>
        </a:p>
      </dgm:t>
    </dgm:pt>
    <dgm:pt modelId="{D3E01600-933D-7D42-A48B-5B236F307D05}" type="sibTrans" cxnId="{7019EBAC-8AEA-7E4F-AA3F-1ECEC7E21DA8}">
      <dgm:prSet/>
      <dgm:spPr/>
      <dgm:t>
        <a:bodyPr/>
        <a:lstStyle/>
        <a:p>
          <a:endParaRPr lang="en-GB"/>
        </a:p>
      </dgm:t>
    </dgm:pt>
    <dgm:pt modelId="{9E45B25B-DE03-CB4B-9B43-CBADF23C2259}">
      <dgm:prSet phldrT="[Text]"/>
      <dgm:spPr/>
      <dgm:t>
        <a:bodyPr/>
        <a:lstStyle/>
        <a:p>
          <a:r>
            <a:rPr lang="en-GB" dirty="0" err="1"/>
            <a:t>Crossplane</a:t>
          </a:r>
          <a:endParaRPr lang="en-GB" dirty="0"/>
        </a:p>
      </dgm:t>
    </dgm:pt>
    <dgm:pt modelId="{C05E992B-0524-194C-841B-32CC3AB62D2E}" type="parTrans" cxnId="{9B1FD5CF-931A-9143-B84F-311AE6200E70}">
      <dgm:prSet/>
      <dgm:spPr/>
      <dgm:t>
        <a:bodyPr/>
        <a:lstStyle/>
        <a:p>
          <a:endParaRPr lang="en-GB"/>
        </a:p>
      </dgm:t>
    </dgm:pt>
    <dgm:pt modelId="{AA71AF21-D80E-6048-92B9-669A12DEA98D}" type="sibTrans" cxnId="{9B1FD5CF-931A-9143-B84F-311AE6200E70}">
      <dgm:prSet/>
      <dgm:spPr/>
      <dgm:t>
        <a:bodyPr/>
        <a:lstStyle/>
        <a:p>
          <a:endParaRPr lang="en-GB"/>
        </a:p>
      </dgm:t>
    </dgm:pt>
    <dgm:pt modelId="{606A9140-607C-5A40-9A0F-246B6E8A1E93}" type="pres">
      <dgm:prSet presAssocID="{18B0A5B8-2073-EB4B-AB67-EC65AA7C63D7}" presName="compositeShape" presStyleCnt="0">
        <dgm:presLayoutVars>
          <dgm:chMax val="7"/>
          <dgm:dir/>
          <dgm:resizeHandles val="exact"/>
        </dgm:presLayoutVars>
      </dgm:prSet>
      <dgm:spPr/>
    </dgm:pt>
    <dgm:pt modelId="{D47B380E-B90D-4F4E-A996-003806207081}" type="pres">
      <dgm:prSet presAssocID="{18B0A5B8-2073-EB4B-AB67-EC65AA7C63D7}" presName="wedge1" presStyleLbl="node1" presStyleIdx="0" presStyleCnt="3"/>
      <dgm:spPr/>
    </dgm:pt>
    <dgm:pt modelId="{A561B6BA-BF84-1F46-BB35-6CBF8DD4F032}" type="pres">
      <dgm:prSet presAssocID="{18B0A5B8-2073-EB4B-AB67-EC65AA7C63D7}" presName="dummy1a" presStyleCnt="0"/>
      <dgm:spPr/>
    </dgm:pt>
    <dgm:pt modelId="{172B4735-8500-E749-AA0B-448B6EBA8499}" type="pres">
      <dgm:prSet presAssocID="{18B0A5B8-2073-EB4B-AB67-EC65AA7C63D7}" presName="dummy1b" presStyleCnt="0"/>
      <dgm:spPr/>
    </dgm:pt>
    <dgm:pt modelId="{05DBE1C1-6C52-FB49-9246-BDAF71320A03}" type="pres">
      <dgm:prSet presAssocID="{18B0A5B8-2073-EB4B-AB67-EC65AA7C63D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A8C5439-2D48-6B48-9F01-0D896976D2FA}" type="pres">
      <dgm:prSet presAssocID="{18B0A5B8-2073-EB4B-AB67-EC65AA7C63D7}" presName="wedge2" presStyleLbl="node1" presStyleIdx="1" presStyleCnt="3"/>
      <dgm:spPr/>
    </dgm:pt>
    <dgm:pt modelId="{83AB4E97-25EF-B24D-AEBD-01AA6101273D}" type="pres">
      <dgm:prSet presAssocID="{18B0A5B8-2073-EB4B-AB67-EC65AA7C63D7}" presName="dummy2a" presStyleCnt="0"/>
      <dgm:spPr/>
    </dgm:pt>
    <dgm:pt modelId="{8B82C77F-C098-6F45-8C62-BAA7D7A60036}" type="pres">
      <dgm:prSet presAssocID="{18B0A5B8-2073-EB4B-AB67-EC65AA7C63D7}" presName="dummy2b" presStyleCnt="0"/>
      <dgm:spPr/>
    </dgm:pt>
    <dgm:pt modelId="{02B9AF9A-AAC5-564E-83B7-73645D9A3D16}" type="pres">
      <dgm:prSet presAssocID="{18B0A5B8-2073-EB4B-AB67-EC65AA7C63D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0C5327A-25AA-3E41-9F31-3AEDBA35CCF6}" type="pres">
      <dgm:prSet presAssocID="{18B0A5B8-2073-EB4B-AB67-EC65AA7C63D7}" presName="wedge3" presStyleLbl="node1" presStyleIdx="2" presStyleCnt="3"/>
      <dgm:spPr/>
    </dgm:pt>
    <dgm:pt modelId="{0CA3AEE7-A1EB-CC40-B26D-41F14616F3AF}" type="pres">
      <dgm:prSet presAssocID="{18B0A5B8-2073-EB4B-AB67-EC65AA7C63D7}" presName="dummy3a" presStyleCnt="0"/>
      <dgm:spPr/>
    </dgm:pt>
    <dgm:pt modelId="{1E5A521C-5A27-7B41-9273-B5AACEB1EF9E}" type="pres">
      <dgm:prSet presAssocID="{18B0A5B8-2073-EB4B-AB67-EC65AA7C63D7}" presName="dummy3b" presStyleCnt="0"/>
      <dgm:spPr/>
    </dgm:pt>
    <dgm:pt modelId="{DAE9ACB5-35EA-1544-B8AD-D5BF20D20DE5}" type="pres">
      <dgm:prSet presAssocID="{18B0A5B8-2073-EB4B-AB67-EC65AA7C63D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8ECF1FFC-313E-724A-A96E-D24DD582500D}" type="pres">
      <dgm:prSet presAssocID="{AFF03A5F-4A3F-DF4B-B5AB-B135150016C3}" presName="arrowWedge1" presStyleLbl="fgSibTrans2D1" presStyleIdx="0" presStyleCnt="3"/>
      <dgm:spPr/>
    </dgm:pt>
    <dgm:pt modelId="{AED0D96C-47C6-F449-8B47-FC3ECBFB198E}" type="pres">
      <dgm:prSet presAssocID="{D3E01600-933D-7D42-A48B-5B236F307D05}" presName="arrowWedge2" presStyleLbl="fgSibTrans2D1" presStyleIdx="1" presStyleCnt="3"/>
      <dgm:spPr/>
    </dgm:pt>
    <dgm:pt modelId="{2EBFE113-2381-7841-9680-0A1825E56E27}" type="pres">
      <dgm:prSet presAssocID="{AA71AF21-D80E-6048-92B9-669A12DEA98D}" presName="arrowWedge3" presStyleLbl="fgSibTrans2D1" presStyleIdx="2" presStyleCnt="3"/>
      <dgm:spPr/>
    </dgm:pt>
  </dgm:ptLst>
  <dgm:cxnLst>
    <dgm:cxn modelId="{1C899124-5590-AE48-9841-32F7A1F7AD94}" type="presOf" srcId="{6E6DB7C5-F8B2-2E42-AC5E-79278B44A328}" destId="{02B9AF9A-AAC5-564E-83B7-73645D9A3D16}" srcOrd="1" destOrd="0" presId="urn:microsoft.com/office/officeart/2005/8/layout/cycle8"/>
    <dgm:cxn modelId="{93ED6C49-0258-2F44-BD94-3F285BEAE8A7}" type="presOf" srcId="{18B0A5B8-2073-EB4B-AB67-EC65AA7C63D7}" destId="{606A9140-607C-5A40-9A0F-246B6E8A1E93}" srcOrd="0" destOrd="0" presId="urn:microsoft.com/office/officeart/2005/8/layout/cycle8"/>
    <dgm:cxn modelId="{E1C1DB5F-89BF-034A-879E-5722DD649AFA}" type="presOf" srcId="{77D2C252-6AA8-AA4B-9254-06F917667F2C}" destId="{05DBE1C1-6C52-FB49-9246-BDAF71320A03}" srcOrd="1" destOrd="0" presId="urn:microsoft.com/office/officeart/2005/8/layout/cycle8"/>
    <dgm:cxn modelId="{F9E237A4-85D3-B347-9285-2D35E2F9FABA}" type="presOf" srcId="{9E45B25B-DE03-CB4B-9B43-CBADF23C2259}" destId="{DAE9ACB5-35EA-1544-B8AD-D5BF20D20DE5}" srcOrd="1" destOrd="0" presId="urn:microsoft.com/office/officeart/2005/8/layout/cycle8"/>
    <dgm:cxn modelId="{639F7AAA-5C30-204D-8655-CAB3C9AC3896}" srcId="{18B0A5B8-2073-EB4B-AB67-EC65AA7C63D7}" destId="{77D2C252-6AA8-AA4B-9254-06F917667F2C}" srcOrd="0" destOrd="0" parTransId="{481E24A8-3006-C34D-B6D5-9445A4F94DA4}" sibTransId="{AFF03A5F-4A3F-DF4B-B5AB-B135150016C3}"/>
    <dgm:cxn modelId="{7019EBAC-8AEA-7E4F-AA3F-1ECEC7E21DA8}" srcId="{18B0A5B8-2073-EB4B-AB67-EC65AA7C63D7}" destId="{6E6DB7C5-F8B2-2E42-AC5E-79278B44A328}" srcOrd="1" destOrd="0" parTransId="{E94F4476-70A4-B840-89F6-AB61660A7CDF}" sibTransId="{D3E01600-933D-7D42-A48B-5B236F307D05}"/>
    <dgm:cxn modelId="{9B1FD5CF-931A-9143-B84F-311AE6200E70}" srcId="{18B0A5B8-2073-EB4B-AB67-EC65AA7C63D7}" destId="{9E45B25B-DE03-CB4B-9B43-CBADF23C2259}" srcOrd="2" destOrd="0" parTransId="{C05E992B-0524-194C-841B-32CC3AB62D2E}" sibTransId="{AA71AF21-D80E-6048-92B9-669A12DEA98D}"/>
    <dgm:cxn modelId="{C44A4EDD-2910-C84F-9A39-F0EDED083F32}" type="presOf" srcId="{6E6DB7C5-F8B2-2E42-AC5E-79278B44A328}" destId="{1A8C5439-2D48-6B48-9F01-0D896976D2FA}" srcOrd="0" destOrd="0" presId="urn:microsoft.com/office/officeart/2005/8/layout/cycle8"/>
    <dgm:cxn modelId="{83507DE1-2380-F74E-AA8F-7A81AB7F74F1}" type="presOf" srcId="{77D2C252-6AA8-AA4B-9254-06F917667F2C}" destId="{D47B380E-B90D-4F4E-A996-003806207081}" srcOrd="0" destOrd="0" presId="urn:microsoft.com/office/officeart/2005/8/layout/cycle8"/>
    <dgm:cxn modelId="{60D01AFA-A7B6-5047-ACEF-6A8DC56F76EB}" type="presOf" srcId="{9E45B25B-DE03-CB4B-9B43-CBADF23C2259}" destId="{10C5327A-25AA-3E41-9F31-3AEDBA35CCF6}" srcOrd="0" destOrd="0" presId="urn:microsoft.com/office/officeart/2005/8/layout/cycle8"/>
    <dgm:cxn modelId="{23A4071B-C99F-E141-8045-8FFCBCE731A5}" type="presParOf" srcId="{606A9140-607C-5A40-9A0F-246B6E8A1E93}" destId="{D47B380E-B90D-4F4E-A996-003806207081}" srcOrd="0" destOrd="0" presId="urn:microsoft.com/office/officeart/2005/8/layout/cycle8"/>
    <dgm:cxn modelId="{B0C78387-BA2F-B84D-B4EA-440F8217F208}" type="presParOf" srcId="{606A9140-607C-5A40-9A0F-246B6E8A1E93}" destId="{A561B6BA-BF84-1F46-BB35-6CBF8DD4F032}" srcOrd="1" destOrd="0" presId="urn:microsoft.com/office/officeart/2005/8/layout/cycle8"/>
    <dgm:cxn modelId="{6F081726-C27C-564F-8DE1-6EC587A81BDE}" type="presParOf" srcId="{606A9140-607C-5A40-9A0F-246B6E8A1E93}" destId="{172B4735-8500-E749-AA0B-448B6EBA8499}" srcOrd="2" destOrd="0" presId="urn:microsoft.com/office/officeart/2005/8/layout/cycle8"/>
    <dgm:cxn modelId="{F6F6197E-AC13-E84A-B2F8-804038AC4804}" type="presParOf" srcId="{606A9140-607C-5A40-9A0F-246B6E8A1E93}" destId="{05DBE1C1-6C52-FB49-9246-BDAF71320A03}" srcOrd="3" destOrd="0" presId="urn:microsoft.com/office/officeart/2005/8/layout/cycle8"/>
    <dgm:cxn modelId="{7A45C9DE-6EBF-ED41-94F4-D56A655F0261}" type="presParOf" srcId="{606A9140-607C-5A40-9A0F-246B6E8A1E93}" destId="{1A8C5439-2D48-6B48-9F01-0D896976D2FA}" srcOrd="4" destOrd="0" presId="urn:microsoft.com/office/officeart/2005/8/layout/cycle8"/>
    <dgm:cxn modelId="{91D25036-09BB-1347-807C-6822EE3ABEBE}" type="presParOf" srcId="{606A9140-607C-5A40-9A0F-246B6E8A1E93}" destId="{83AB4E97-25EF-B24D-AEBD-01AA6101273D}" srcOrd="5" destOrd="0" presId="urn:microsoft.com/office/officeart/2005/8/layout/cycle8"/>
    <dgm:cxn modelId="{BA8A8E77-E84E-F74A-85FE-4AD75EBCDF2F}" type="presParOf" srcId="{606A9140-607C-5A40-9A0F-246B6E8A1E93}" destId="{8B82C77F-C098-6F45-8C62-BAA7D7A60036}" srcOrd="6" destOrd="0" presId="urn:microsoft.com/office/officeart/2005/8/layout/cycle8"/>
    <dgm:cxn modelId="{6E160FBD-62AD-B247-8731-E37BFA8B3B55}" type="presParOf" srcId="{606A9140-607C-5A40-9A0F-246B6E8A1E93}" destId="{02B9AF9A-AAC5-564E-83B7-73645D9A3D16}" srcOrd="7" destOrd="0" presId="urn:microsoft.com/office/officeart/2005/8/layout/cycle8"/>
    <dgm:cxn modelId="{7EC459EF-7C7D-7242-A37A-B908084180E8}" type="presParOf" srcId="{606A9140-607C-5A40-9A0F-246B6E8A1E93}" destId="{10C5327A-25AA-3E41-9F31-3AEDBA35CCF6}" srcOrd="8" destOrd="0" presId="urn:microsoft.com/office/officeart/2005/8/layout/cycle8"/>
    <dgm:cxn modelId="{BD9D7FDC-0EE6-8842-A1B3-EA042F0E8938}" type="presParOf" srcId="{606A9140-607C-5A40-9A0F-246B6E8A1E93}" destId="{0CA3AEE7-A1EB-CC40-B26D-41F14616F3AF}" srcOrd="9" destOrd="0" presId="urn:microsoft.com/office/officeart/2005/8/layout/cycle8"/>
    <dgm:cxn modelId="{F5EAE842-74B3-724A-95E7-358D6B960F9F}" type="presParOf" srcId="{606A9140-607C-5A40-9A0F-246B6E8A1E93}" destId="{1E5A521C-5A27-7B41-9273-B5AACEB1EF9E}" srcOrd="10" destOrd="0" presId="urn:microsoft.com/office/officeart/2005/8/layout/cycle8"/>
    <dgm:cxn modelId="{05ACCC53-2109-F846-9B01-FB431BF0458A}" type="presParOf" srcId="{606A9140-607C-5A40-9A0F-246B6E8A1E93}" destId="{DAE9ACB5-35EA-1544-B8AD-D5BF20D20DE5}" srcOrd="11" destOrd="0" presId="urn:microsoft.com/office/officeart/2005/8/layout/cycle8"/>
    <dgm:cxn modelId="{E2FDF6E1-E13D-A841-8F45-07ADDC84BE6F}" type="presParOf" srcId="{606A9140-607C-5A40-9A0F-246B6E8A1E93}" destId="{8ECF1FFC-313E-724A-A96E-D24DD582500D}" srcOrd="12" destOrd="0" presId="urn:microsoft.com/office/officeart/2005/8/layout/cycle8"/>
    <dgm:cxn modelId="{B0491E2D-9277-DD41-AE36-2F2326A023A7}" type="presParOf" srcId="{606A9140-607C-5A40-9A0F-246B6E8A1E93}" destId="{AED0D96C-47C6-F449-8B47-FC3ECBFB198E}" srcOrd="13" destOrd="0" presId="urn:microsoft.com/office/officeart/2005/8/layout/cycle8"/>
    <dgm:cxn modelId="{51EEE3DC-5EB6-9D41-B35C-A046E3E6BCD6}" type="presParOf" srcId="{606A9140-607C-5A40-9A0F-246B6E8A1E93}" destId="{2EBFE113-2381-7841-9680-0A1825E56E2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4B370-6A83-4D0C-A0F0-F935CF45BE62}">
      <dsp:nvSpPr>
        <dsp:cNvPr id="0" name=""/>
        <dsp:cNvSpPr/>
      </dsp:nvSpPr>
      <dsp:spPr>
        <a:xfrm>
          <a:off x="0" y="1596862"/>
          <a:ext cx="5918184" cy="806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31847-4F26-4568-96AD-1A009F14137B}">
      <dsp:nvSpPr>
        <dsp:cNvPr id="0" name=""/>
        <dsp:cNvSpPr/>
      </dsp:nvSpPr>
      <dsp:spPr>
        <a:xfrm>
          <a:off x="295909" y="1124542"/>
          <a:ext cx="4142728" cy="944640"/>
        </a:xfrm>
        <a:prstGeom prst="round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Kubernetes</a:t>
          </a:r>
        </a:p>
      </dsp:txBody>
      <dsp:txXfrm>
        <a:off x="342023" y="1170656"/>
        <a:ext cx="4050500" cy="852412"/>
      </dsp:txXfrm>
    </dsp:sp>
    <dsp:sp modelId="{6266CE72-9F2E-4409-B669-577ADBD4125B}">
      <dsp:nvSpPr>
        <dsp:cNvPr id="0" name=""/>
        <dsp:cNvSpPr/>
      </dsp:nvSpPr>
      <dsp:spPr>
        <a:xfrm>
          <a:off x="0" y="3048382"/>
          <a:ext cx="5918184" cy="806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3C6CF-09E0-46F9-87B1-B20E376352A6}">
      <dsp:nvSpPr>
        <dsp:cNvPr id="0" name=""/>
        <dsp:cNvSpPr/>
      </dsp:nvSpPr>
      <dsp:spPr>
        <a:xfrm>
          <a:off x="295909" y="2576062"/>
          <a:ext cx="4142728" cy="94464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Platform Engineering</a:t>
          </a:r>
        </a:p>
      </dsp:txBody>
      <dsp:txXfrm>
        <a:off x="342023" y="2622176"/>
        <a:ext cx="4050500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E0F8E-F4EB-4CFF-9429-71CAF2034766}">
      <dsp:nvSpPr>
        <dsp:cNvPr id="0" name=""/>
        <dsp:cNvSpPr/>
      </dsp:nvSpPr>
      <dsp:spPr>
        <a:xfrm>
          <a:off x="0" y="908268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A2DA3-233B-4C8D-8D4B-912E79AB33D4}">
      <dsp:nvSpPr>
        <dsp:cNvPr id="0" name=""/>
        <dsp:cNvSpPr/>
      </dsp:nvSpPr>
      <dsp:spPr>
        <a:xfrm>
          <a:off x="507233" y="1285549"/>
          <a:ext cx="922242" cy="922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49D22-8F33-4E2A-B52A-D554E9BE13BA}">
      <dsp:nvSpPr>
        <dsp:cNvPr id="0" name=""/>
        <dsp:cNvSpPr/>
      </dsp:nvSpPr>
      <dsp:spPr>
        <a:xfrm>
          <a:off x="1936708" y="908268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</a:t>
          </a:r>
          <a:r>
            <a:rPr lang="en-US" sz="1700" b="0" i="0" kern="1200"/>
            <a:t>he discipline of designing and building toolchains and workflows that enable </a:t>
          </a:r>
          <a:r>
            <a:rPr lang="en-US" sz="1700" b="1" i="0" kern="1200"/>
            <a:t>self-service </a:t>
          </a:r>
          <a:r>
            <a:rPr lang="en-US" sz="1700" i="0" kern="1200"/>
            <a:t>capabilities</a:t>
          </a:r>
          <a:r>
            <a:rPr lang="en-US" sz="1700" b="1" i="0" kern="1200"/>
            <a:t> </a:t>
          </a:r>
          <a:r>
            <a:rPr lang="en-US" sz="1700" b="0" i="0" kern="1200"/>
            <a:t>for software engineering organizations in the cloud-native era.</a:t>
          </a:r>
          <a:endParaRPr lang="en-US" sz="1700" kern="1200"/>
        </a:p>
      </dsp:txBody>
      <dsp:txXfrm>
        <a:off x="1936708" y="908268"/>
        <a:ext cx="4308556" cy="1676804"/>
      </dsp:txXfrm>
    </dsp:sp>
    <dsp:sp modelId="{499741AD-5824-44B5-B271-B985531968A8}">
      <dsp:nvSpPr>
        <dsp:cNvPr id="0" name=""/>
        <dsp:cNvSpPr/>
      </dsp:nvSpPr>
      <dsp:spPr>
        <a:xfrm>
          <a:off x="0" y="3004274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838AF-1948-4369-AD2B-9610EB4244F8}">
      <dsp:nvSpPr>
        <dsp:cNvPr id="0" name=""/>
        <dsp:cNvSpPr/>
      </dsp:nvSpPr>
      <dsp:spPr>
        <a:xfrm>
          <a:off x="507233" y="3381554"/>
          <a:ext cx="922242" cy="922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6A912-B335-4799-A9D6-52875083EC58}">
      <dsp:nvSpPr>
        <dsp:cNvPr id="0" name=""/>
        <dsp:cNvSpPr/>
      </dsp:nvSpPr>
      <dsp:spPr>
        <a:xfrm>
          <a:off x="1936708" y="3004274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Platform engineers provide an integrated product most often referred to as an “</a:t>
          </a:r>
          <a:r>
            <a:rPr lang="en-US" sz="1700" b="1" i="0" kern="1200"/>
            <a:t>Internal Developer Platform</a:t>
          </a:r>
          <a:r>
            <a:rPr lang="en-US" sz="1700" b="0" i="0" kern="1200"/>
            <a:t>” covering the operational necessities of the entire lifecycle of an application.</a:t>
          </a:r>
          <a:endParaRPr lang="en-US" sz="1700" kern="1200"/>
        </a:p>
      </dsp:txBody>
      <dsp:txXfrm>
        <a:off x="1936708" y="3004274"/>
        <a:ext cx="4308556" cy="16768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B380E-B90D-4F4E-A996-003806207081}">
      <dsp:nvSpPr>
        <dsp:cNvPr id="0" name=""/>
        <dsp:cNvSpPr/>
      </dsp:nvSpPr>
      <dsp:spPr>
        <a:xfrm>
          <a:off x="2156574" y="261477"/>
          <a:ext cx="3379089" cy="3379089"/>
        </a:xfrm>
        <a:prstGeom prst="pie">
          <a:avLst>
            <a:gd name="adj1" fmla="val 16200000"/>
            <a:gd name="adj2" fmla="val 1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Kubernetes Cluster</a:t>
          </a:r>
        </a:p>
      </dsp:txBody>
      <dsp:txXfrm>
        <a:off x="3937434" y="977522"/>
        <a:ext cx="1206817" cy="1005681"/>
      </dsp:txXfrm>
    </dsp:sp>
    <dsp:sp modelId="{1A8C5439-2D48-6B48-9F01-0D896976D2FA}">
      <dsp:nvSpPr>
        <dsp:cNvPr id="0" name=""/>
        <dsp:cNvSpPr/>
      </dsp:nvSpPr>
      <dsp:spPr>
        <a:xfrm>
          <a:off x="2086980" y="382158"/>
          <a:ext cx="3379089" cy="3379089"/>
        </a:xfrm>
        <a:prstGeom prst="pie">
          <a:avLst>
            <a:gd name="adj1" fmla="val 1800000"/>
            <a:gd name="adj2" fmla="val 90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Blueprint</a:t>
          </a:r>
        </a:p>
      </dsp:txBody>
      <dsp:txXfrm>
        <a:off x="2891526" y="2574544"/>
        <a:ext cx="1810226" cy="884999"/>
      </dsp:txXfrm>
    </dsp:sp>
    <dsp:sp modelId="{10C5327A-25AA-3E41-9F31-3AEDBA35CCF6}">
      <dsp:nvSpPr>
        <dsp:cNvPr id="0" name=""/>
        <dsp:cNvSpPr/>
      </dsp:nvSpPr>
      <dsp:spPr>
        <a:xfrm>
          <a:off x="2017387" y="261477"/>
          <a:ext cx="3379089" cy="3379089"/>
        </a:xfrm>
        <a:prstGeom prst="pie">
          <a:avLst>
            <a:gd name="adj1" fmla="val 90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Crossplane</a:t>
          </a:r>
          <a:endParaRPr lang="en-GB" sz="1800" kern="1200" dirty="0"/>
        </a:p>
      </dsp:txBody>
      <dsp:txXfrm>
        <a:off x="2408798" y="977522"/>
        <a:ext cx="1206817" cy="1005681"/>
      </dsp:txXfrm>
    </dsp:sp>
    <dsp:sp modelId="{8ECF1FFC-313E-724A-A96E-D24DD582500D}">
      <dsp:nvSpPr>
        <dsp:cNvPr id="0" name=""/>
        <dsp:cNvSpPr/>
      </dsp:nvSpPr>
      <dsp:spPr>
        <a:xfrm>
          <a:off x="1947671" y="52295"/>
          <a:ext cx="3797452" cy="379745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0D96C-47C6-F449-8B47-FC3ECBFB198E}">
      <dsp:nvSpPr>
        <dsp:cNvPr id="0" name=""/>
        <dsp:cNvSpPr/>
      </dsp:nvSpPr>
      <dsp:spPr>
        <a:xfrm>
          <a:off x="1877799" y="172763"/>
          <a:ext cx="3797452" cy="379745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FE113-2381-7841-9680-0A1825E56E27}">
      <dsp:nvSpPr>
        <dsp:cNvPr id="0" name=""/>
        <dsp:cNvSpPr/>
      </dsp:nvSpPr>
      <dsp:spPr>
        <a:xfrm>
          <a:off x="1807927" y="52295"/>
          <a:ext cx="3797452" cy="379745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212C6-09AD-45E5-B3B7-E24A3CD66F26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FC0C2-466D-4229-82D7-FD3AD0F4C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pen-source_software#cite_note-1" TargetMode="External"/><Relationship Id="rId3" Type="http://schemas.openxmlformats.org/officeDocument/2006/relationships/hyperlink" Target="https://en.wikipedia.org/wiki/Software" TargetMode="External"/><Relationship Id="rId7" Type="http://schemas.openxmlformats.org/officeDocument/2006/relationships/hyperlink" Target="https://en.wikipedia.org/wiki/Source_cod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oftware_distribution" TargetMode="External"/><Relationship Id="rId5" Type="http://schemas.openxmlformats.org/officeDocument/2006/relationships/hyperlink" Target="https://en.wikipedia.org/wiki/Copyright" TargetMode="External"/><Relationship Id="rId10" Type="http://schemas.openxmlformats.org/officeDocument/2006/relationships/hyperlink" Target="https://en.wikipedia.org/wiki/Open_source" TargetMode="External"/><Relationship Id="rId4" Type="http://schemas.openxmlformats.org/officeDocument/2006/relationships/hyperlink" Target="https://en.wikipedia.org/wiki/Open-source_license" TargetMode="External"/><Relationship Id="rId9" Type="http://schemas.openxmlformats.org/officeDocument/2006/relationships/hyperlink" Target="https://en.wikipedia.org/wiki/Open-source_software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0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i="0" dirty="0">
                <a:effectLst/>
                <a:latin typeface="Arial" panose="020B0604020202020204" pitchFamily="34" charset="0"/>
              </a:rPr>
              <a:t>Open-source software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(</a:t>
            </a:r>
            <a:r>
              <a:rPr lang="en-US" sz="1200" b="1" i="0" dirty="0">
                <a:effectLst/>
                <a:latin typeface="Arial" panose="020B0604020202020204" pitchFamily="34" charset="0"/>
              </a:rPr>
              <a:t>OSS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) is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3" tooltip="Software"/>
              </a:rPr>
              <a:t>computer software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that is released under a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4" tooltip="Open-source license"/>
              </a:rPr>
              <a:t>license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in which the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5" tooltip="Copyright"/>
              </a:rPr>
              <a:t>copyright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holder grants users the rights to use, study, change, and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6" tooltip="Software distribution"/>
              </a:rPr>
              <a:t>distribute the software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and its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7" tooltip="Source code"/>
              </a:rPr>
              <a:t>source code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to anyone and for any purpose.</a:t>
            </a:r>
            <a:r>
              <a:rPr lang="en-US" sz="1200" b="0" i="0" u="none" strike="noStrike" baseline="30000" dirty="0">
                <a:effectLst/>
                <a:latin typeface="Arial" panose="020B0604020202020204" pitchFamily="34" charset="0"/>
                <a:hlinkClick r:id="rId8"/>
              </a:rPr>
              <a:t>[1]</a:t>
            </a:r>
            <a:r>
              <a:rPr lang="en-US" sz="1200" b="0" i="0" u="none" strike="noStrike" baseline="30000" dirty="0">
                <a:effectLst/>
                <a:latin typeface="Arial" panose="020B0604020202020204" pitchFamily="34" charset="0"/>
                <a:hlinkClick r:id="rId9"/>
              </a:rPr>
              <a:t>[2]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endParaRPr lang="en-US" sz="1200" u="none" strike="noStrike" dirty="0">
              <a:latin typeface="Arial" panose="020B0604020202020204" pitchFamily="34" charset="0"/>
              <a:hlinkClick r:id="rId10" tooltip="Open source"/>
            </a:endParaRPr>
          </a:p>
          <a:p>
            <a:pPr marL="0" indent="0">
              <a:buNone/>
            </a:pP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10" tooltip="Open source"/>
              </a:rPr>
              <a:t>Open-source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software may be developed in a collaborative, public manner.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53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starts with a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12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2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49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9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161E5-141C-39E5-BD18-911B90E0B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CF861-A28D-3D4F-8523-66EABB180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9ED92-9884-6E11-8A74-23C9D1C0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87C7-E24F-58A6-9CF9-AF3668C0C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1B43-83DB-522A-6EB5-0BD5C298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EEDB-6795-A2C3-4F0C-207FDD76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597D6-FD5A-7D9F-1115-FF917A133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95F28-194A-5B58-7234-F3279D2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97130-1EFF-4905-0B6A-7527E14B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0358-01D3-6327-EC66-7E96DA099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1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D5E79-4C92-BB7A-3A1E-BC8A4D1C2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00468-A4F0-9BED-6314-3C1E63A29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29FC-EE20-31B0-11C7-63022413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683D2-356B-A1E5-D70F-011EF78E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CADFB-0A4D-97D6-22FA-D20AF74F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36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25 April 2024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50721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5E6A-AABB-8FFA-216B-DC593D35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AB0-FA43-34BA-B981-CD00261E9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9F78-7B95-6680-A1A4-01B9FDBC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B115D-002B-21C3-7F85-FB164EA0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91F83-EB78-4A84-6ED5-99BDDCF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7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5FCD-628D-D1F9-F0F8-6319E6AB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3FBD0-9A7C-390D-4D24-17F9DE8BE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B0095-26FB-759F-EA91-F20E7E2E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4094E-790A-27AF-2C54-359F343C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46C8-0C28-0DFA-7A56-B544A4FD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A037-CD82-026F-8B24-AD87B972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872CB-8F30-B5EE-4F8D-6E17CADF1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F349F-7F70-AF31-01B3-AE4F4C693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1ED21-E2BF-9657-703A-22CB92C5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1E0B9-8B70-30F3-F965-67D74EA90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8E697-AF16-6B5B-3E0E-F8461BE7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1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E70E-9250-C78E-107E-A0CE3BF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0E9D8-9697-76F8-CA7D-EE2ACE4D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ABCA3-F5D3-1B48-4C09-87804CFDD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07557-B2F5-E69B-9C2D-B9A67B628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EF76F-B12D-FE74-E38A-55A618806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CA2CB-BBE7-438D-BB76-79D78296A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1464E-8B43-C5D6-2963-CE852A417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32D82F-4018-80C3-7EB5-87B9F63A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9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FF7E-AB9A-5FFA-5A41-92391BB2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C6C0-1C0F-37FF-7EE8-2D122992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F5BE4-DB46-7EE9-7F24-0E024CBC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A237C-3E3B-94D8-17FE-8AAD215E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2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261FA-FCF4-B4E0-8778-5BDADE92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970AA-D663-300C-C945-78149819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13E5B-0CC7-34A5-9607-7F951F85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3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8075-45CF-E567-2B05-61B8CA16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BE65F-2964-105B-BC4E-23A77DCF1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59E0A-6830-8DB1-C007-6C0AD8571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108FA-930C-01DE-3F0E-6C3C3B1A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34F0B-8D0F-4F69-2803-A11CE1AF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99FD9-81EA-7ED9-F745-FE180061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7195-CEF8-1865-8D9B-61989635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87B65A-14FD-9DBA-6725-9F538FEBA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A5090-5B00-7884-21DA-A51AA7DC0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F8771-117A-CC56-1BED-E3346A08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2F3F1-97D7-61DE-06D5-8BFEFB5E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2DF1E-9E53-FC16-67D9-C7D8B1DF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B23D6D-C85B-6D3A-A79E-E542B9A0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53904-F837-D6BA-479E-0ADCC97D1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AC16E-0968-AA6A-7E26-74CB375E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F6238-B96A-4731-B407-4541C8AD9D58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E5468-8CA3-AA51-12CB-03147B856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E69FB-A349-C456-ACF1-07853594B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7.jf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X2ZlB-Y_ug&amp;list=PLj6h78yzYM2Me-TpMQFvCphDu_xm71ed_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645F3-29FD-B8FC-763E-41BF593EA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Introduction to Kubernetes</a:t>
            </a:r>
            <a:endParaRPr lang="en-US" sz="5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0F8EC-F1F8-9E10-B8E2-B8ECF1774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688" y="1553518"/>
            <a:ext cx="9910295" cy="1281733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Jinhong Brejnholt</a:t>
            </a:r>
          </a:p>
          <a:p>
            <a:pPr algn="l"/>
            <a:r>
              <a:rPr lang="en-US" dirty="0"/>
              <a:t>Saxo Bank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Saxo Bank - Wikipedia">
            <a:extLst>
              <a:ext uri="{FF2B5EF4-FFF2-40B4-BE49-F238E27FC236}">
                <a16:creationId xmlns:a16="http://schemas.microsoft.com/office/drawing/2014/main" id="{F2239591-A9B7-DD5D-B1C2-60181BDA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59" y="233228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0039D-4E00-F1B9-F1DC-21B14E47B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764" y="1982800"/>
            <a:ext cx="2571750" cy="2495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F51EFEB-31F4-28B2-04EB-6A0C5D9182E7}"/>
              </a:ext>
            </a:extLst>
          </p:cNvPr>
          <p:cNvSpPr txBox="1">
            <a:spLocks/>
          </p:cNvSpPr>
          <p:nvPr/>
        </p:nvSpPr>
        <p:spPr>
          <a:xfrm>
            <a:off x="966278" y="3960265"/>
            <a:ext cx="9910296" cy="154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/>
              <a:t>And a bit more…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5914F-6C55-41EA-C958-FA9111D1E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592" y="5204325"/>
            <a:ext cx="476250" cy="457200"/>
          </a:xfrm>
          <a:prstGeom prst="rect">
            <a:avLst/>
          </a:prstGeom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E414B85A-E728-BA05-84EB-C5A13E522CCC}"/>
              </a:ext>
            </a:extLst>
          </p:cNvPr>
          <p:cNvSpPr txBox="1">
            <a:spLocks/>
          </p:cNvSpPr>
          <p:nvPr/>
        </p:nvSpPr>
        <p:spPr>
          <a:xfrm>
            <a:off x="2293911" y="5327928"/>
            <a:ext cx="1094058" cy="255003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47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800" dirty="0">
                <a:solidFill>
                  <a:schemeClr val="tx1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E33A326-6A4D-9EDA-560D-F4B74EC7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788" y="5207732"/>
            <a:ext cx="476249" cy="4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48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esktop, pc, server icon - Free download on Iconfinder">
            <a:extLst>
              <a:ext uri="{FF2B5EF4-FFF2-40B4-BE49-F238E27FC236}">
                <a16:creationId xmlns:a16="http://schemas.microsoft.com/office/drawing/2014/main" id="{EB2CC94D-C80D-D6A8-4862-E41B18E8CD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73" y="2891908"/>
            <a:ext cx="3149209" cy="314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Two Percent&quot; Images – Browse 71 Stock Photos, Vectors, and Video | Adobe  Stock">
            <a:extLst>
              <a:ext uri="{FF2B5EF4-FFF2-40B4-BE49-F238E27FC236}">
                <a16:creationId xmlns:a16="http://schemas.microsoft.com/office/drawing/2014/main" id="{82FF2167-9AFF-F381-07DF-A5F4388C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219" y="76769"/>
            <a:ext cx="3238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hy Personal Tech Is Depressing - WSJ">
            <a:extLst>
              <a:ext uri="{FF2B5EF4-FFF2-40B4-BE49-F238E27FC236}">
                <a16:creationId xmlns:a16="http://schemas.microsoft.com/office/drawing/2014/main" id="{B0253B27-03E2-119C-0A62-9F4CADDD7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474" b="8141"/>
          <a:stretch/>
        </p:blipFill>
        <p:spPr bwMode="auto">
          <a:xfrm>
            <a:off x="1296485" y="163774"/>
            <a:ext cx="9810234" cy="617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702F9C8A-BAC4-9D5A-DF82-BE109C129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C8751958-675B-E406-FE8B-D72E146B5DFA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8078A9-F1A0-B9B5-BB48-2C22948C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2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esktop, pc, server icon - Free download on Iconfinder">
            <a:extLst>
              <a:ext uri="{FF2B5EF4-FFF2-40B4-BE49-F238E27FC236}">
                <a16:creationId xmlns:a16="http://schemas.microsoft.com/office/drawing/2014/main" id="{EB2CC94D-C80D-D6A8-4862-E41B18E8CD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73" y="2891908"/>
            <a:ext cx="3149209" cy="314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hysical Servers vs Virtual Machines: What are the Differences - BDRSuite">
            <a:extLst>
              <a:ext uri="{FF2B5EF4-FFF2-40B4-BE49-F238E27FC236}">
                <a16:creationId xmlns:a16="http://schemas.microsoft.com/office/drawing/2014/main" id="{710F229F-52E4-19AA-F17E-8403C5780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" t="1" r="20299" b="52159"/>
          <a:stretch/>
        </p:blipFill>
        <p:spPr bwMode="auto">
          <a:xfrm>
            <a:off x="3214048" y="669237"/>
            <a:ext cx="5534167" cy="205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5DA0BC-FA1B-6982-ADD1-D9A3B41257E7}"/>
              </a:ext>
            </a:extLst>
          </p:cNvPr>
          <p:cNvSpPr/>
          <p:nvPr/>
        </p:nvSpPr>
        <p:spPr>
          <a:xfrm>
            <a:off x="9294126" y="5472751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C7034-25EF-8950-C485-40E34A287496}"/>
              </a:ext>
            </a:extLst>
          </p:cNvPr>
          <p:cNvSpPr/>
          <p:nvPr/>
        </p:nvSpPr>
        <p:spPr>
          <a:xfrm>
            <a:off x="9294126" y="4778990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RAM/CPU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1733-2BC9-0B0C-F8B5-8DF1CBAF19E9}"/>
              </a:ext>
            </a:extLst>
          </p:cNvPr>
          <p:cNvSpPr/>
          <p:nvPr/>
        </p:nvSpPr>
        <p:spPr>
          <a:xfrm>
            <a:off x="9294126" y="4085229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 startup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6CBE3B-4CED-82CE-BC54-39700BCF00BE}"/>
              </a:ext>
            </a:extLst>
          </p:cNvPr>
          <p:cNvSpPr/>
          <p:nvPr/>
        </p:nvSpPr>
        <p:spPr>
          <a:xfrm>
            <a:off x="9294126" y="3391468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License</a:t>
            </a:r>
          </a:p>
        </p:txBody>
      </p:sp>
      <p:pic>
        <p:nvPicPr>
          <p:cNvPr id="7" name="Picture 2" descr="Saxo Bank - Wikipedia">
            <a:extLst>
              <a:ext uri="{FF2B5EF4-FFF2-40B4-BE49-F238E27FC236}">
                <a16:creationId xmlns:a16="http://schemas.microsoft.com/office/drawing/2014/main" id="{5141CC7D-9D32-8752-F062-2BAB15A4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3ADE7DDE-5877-F924-109E-570354ABAC62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4061BAC-6F74-E606-0A18-0B06859C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75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8" name="Rectangle 16397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370EF7-D4C3-37B0-B2A7-C14B322B0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414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34B8CA0E-AAFE-B205-40AE-97B36C35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5" y="393532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087ABCF8-718B-F25A-F14F-3C0118050E6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C11B7-E6EC-6DCE-F1E9-3F726E2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347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A9CC-D014-82C6-A733-D6D72129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7B3422C-3DD7-F77B-8027-5C63CB1E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44" y="3362397"/>
            <a:ext cx="27146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A7AA04-EF34-619C-17D0-184B87E53B2A}"/>
              </a:ext>
            </a:extLst>
          </p:cNvPr>
          <p:cNvSpPr/>
          <p:nvPr/>
        </p:nvSpPr>
        <p:spPr>
          <a:xfrm>
            <a:off x="838200" y="5390864"/>
            <a:ext cx="2586250" cy="5049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3C2D7-2A82-DE08-2626-CBB21FB799DA}"/>
              </a:ext>
            </a:extLst>
          </p:cNvPr>
          <p:cNvSpPr/>
          <p:nvPr/>
        </p:nvSpPr>
        <p:spPr>
          <a:xfrm>
            <a:off x="838200" y="4662488"/>
            <a:ext cx="2586250" cy="5049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RAM/CPU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826C9-9FFF-973F-AD25-B47EF8F0DDED}"/>
              </a:ext>
            </a:extLst>
          </p:cNvPr>
          <p:cNvSpPr/>
          <p:nvPr/>
        </p:nvSpPr>
        <p:spPr>
          <a:xfrm>
            <a:off x="838200" y="3934112"/>
            <a:ext cx="2586250" cy="5049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1C9C5-55FE-AA75-2A7E-CED30B9C7EFD}"/>
              </a:ext>
            </a:extLst>
          </p:cNvPr>
          <p:cNvSpPr/>
          <p:nvPr/>
        </p:nvSpPr>
        <p:spPr>
          <a:xfrm>
            <a:off x="838200" y="3205736"/>
            <a:ext cx="2586250" cy="5049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16DEF-E12E-95E0-9B0E-343F30898ADE}"/>
              </a:ext>
            </a:extLst>
          </p:cNvPr>
          <p:cNvSpPr/>
          <p:nvPr/>
        </p:nvSpPr>
        <p:spPr>
          <a:xfrm>
            <a:off x="8767550" y="5390863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Packaged as 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0FB983-A399-5508-23E1-3C8A83D4B26D}"/>
              </a:ext>
            </a:extLst>
          </p:cNvPr>
          <p:cNvSpPr/>
          <p:nvPr/>
        </p:nvSpPr>
        <p:spPr>
          <a:xfrm>
            <a:off x="8767550" y="4662487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Depends on OS</a:t>
            </a:r>
          </a:p>
        </p:txBody>
      </p: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641D3687-A65E-8A75-DF91-A3C5BB23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9A845987-9574-1E98-2E1D-50BFF1D37F10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266C2B0-9CC8-22CC-969A-DAC4313A3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6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D040A5-0D16-4703-583B-329C216666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" y="423423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06A9D23-F66B-6CAF-6164-CB0EDCA65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1" y="423422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3AAF59-98A8-DDE6-EC8C-A8B50F456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77" y="423422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5A4B15-6701-7220-1BF6-3DC3A0F1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3" y="423421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E1120CB-6F14-165A-6DAC-AFBB72830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89" y="423422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5B4BBBA-3AC9-1AEC-C726-C7FB30F0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" y="1715411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342C346-CF3E-42E5-B20E-25DEC894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1" y="1715410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C6BCB3-5629-84AD-77C8-6EB86DA82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77" y="1715410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EACB000-FB55-C499-9810-829870A8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3" y="1715409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FFD0660-91B8-7103-1DAC-AA2CCECE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89" y="1715410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48D52ED1-F717-8560-E124-2E104AF6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45" y="1715409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410DFD8-01E3-9570-C95C-FE8F56AEB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" y="3007399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44741D7-DB93-359B-87A5-5BFCA595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1" y="3007398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9E70194-A6D3-2B50-9433-D032E944A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77" y="3007398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585A1C8-7D21-AED3-AB3C-CCC2E82CB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3" y="3007397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6C6CEF35-3258-EFEB-830B-CF630931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89" y="3007398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B120118-8A16-0A80-18FE-18747BD0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45" y="3007397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0FECEB99-4676-6E58-4703-C75A1A4E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" y="4299387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C4A645D-6C9C-2EB1-3DFE-81E6E301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1" y="4299386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BE6CA637-8B68-720A-5E98-D55F7E9F6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77" y="4299386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A606BED-EE21-63A2-1199-B238E7BC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3" y="4299385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4493656-2633-B03D-3706-F03A8912C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89" y="4299386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559432-0ED9-26AF-D690-9F3230E0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45" y="4299385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09A75DB-8D4B-C0C5-F34F-B9AEC28B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" y="5591374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44C527-A6FA-F107-1B75-ED64554F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1" y="5591373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2028D767-DD22-7DE5-1D7B-0CECB6A00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77" y="5591373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EBB936DC-4BDC-0C84-D32E-4E1EF970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3" y="5591372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56E498DA-BE8D-C8AC-DF58-99EEA4D6B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89" y="5591373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4E894F86-4275-408E-2CF2-CEEDF969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45" y="5591372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axo Bank - Wikipedia">
            <a:extLst>
              <a:ext uri="{FF2B5EF4-FFF2-40B4-BE49-F238E27FC236}">
                <a16:creationId xmlns:a16="http://schemas.microsoft.com/office/drawing/2014/main" id="{CF92D228-7FE3-34CE-3627-82BD7777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13">
            <a:extLst>
              <a:ext uri="{FF2B5EF4-FFF2-40B4-BE49-F238E27FC236}">
                <a16:creationId xmlns:a16="http://schemas.microsoft.com/office/drawing/2014/main" id="{CF3545B3-EEBD-59D9-FED0-894CDDA9BFFF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F6136C99-F9E7-D99E-9BE4-3A2E1912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56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35" name="Rectangle 17434">
            <a:extLst>
              <a:ext uri="{FF2B5EF4-FFF2-40B4-BE49-F238E27FC236}">
                <a16:creationId xmlns:a16="http://schemas.microsoft.com/office/drawing/2014/main" id="{36C4118A-B523-45D9-B427-8E05B2DE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843D3-02DA-77E3-08A0-F19358A1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57189"/>
            <a:ext cx="4899039" cy="334690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Kubernetes to the rescue</a:t>
            </a:r>
          </a:p>
        </p:txBody>
      </p:sp>
      <p:pic>
        <p:nvPicPr>
          <p:cNvPr id="17412" name="Picture 4" descr="CI/CD Pipelines with Kubernetes | Opsera Blog">
            <a:extLst>
              <a:ext uri="{FF2B5EF4-FFF2-40B4-BE49-F238E27FC236}">
                <a16:creationId xmlns:a16="http://schemas.microsoft.com/office/drawing/2014/main" id="{A8EE382A-9612-7BDE-34E8-C38D1DB11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"/>
          <a:stretch/>
        </p:blipFill>
        <p:spPr bwMode="auto">
          <a:xfrm>
            <a:off x="6095999" y="10"/>
            <a:ext cx="610565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xo Bank - Wikipedia">
            <a:extLst>
              <a:ext uri="{FF2B5EF4-FFF2-40B4-BE49-F238E27FC236}">
                <a16:creationId xmlns:a16="http://schemas.microsoft.com/office/drawing/2014/main" id="{02B6D41F-8A65-C3E2-2F32-D9441B777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5" y="393532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E2129DBC-0748-C99E-47A4-FFBD68F4F6EF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6150BBD-14F7-000B-D4A0-4B3BDC3A7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32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41877-649F-390F-3CFA-700FC2C3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Set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FC367-246A-AED4-284F-FBE406E7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2" y="894583"/>
            <a:ext cx="5536001" cy="5010080"/>
          </a:xfrm>
          <a:prstGeom prst="rect">
            <a:avLst/>
          </a:prstGeom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0EE69653-2C7E-7366-D7AD-1CB6D6B9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5" y="393532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4CFF5EE9-7C74-98FF-7BB3-0B492E4627CF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E4E0B32-4064-5CA8-B876-5433B101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8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B461-ABC4-8606-24BF-64176FE0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Concepts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6E0ED6-A126-0D52-00DF-CA5C6448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2247900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492F0-036A-21BF-F93B-C905A25B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76" y="226348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21A254-46BF-3761-FEE3-24EE23EA7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302" y="226348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9DBEBDB-EA9C-6261-362E-736892A6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100877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D899B41-0F0A-581D-A0E5-B6BE7ED48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348702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45E97ACC-A04E-21FA-A06C-558B137DB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61" y="2247900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23D16C51-9E56-494E-AB04-0BEACC9E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72" y="226348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A19636EF-B0E5-EB59-2FAE-110132A75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72" y="348702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0573CCE9-3755-B7C0-CC6D-F2C77146A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302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8104F498-3205-2C80-9BF5-9BC2DF5C4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97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CCBC787F-45EB-4E18-911F-7BA356158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608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08A22153-8EE5-BB49-5FDC-85E30859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324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CF3C1A6D-D29A-0221-ABC9-77CCAA0CF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6322D5A-7A11-55A4-C1FE-20BDC2A5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920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425B2C79-EC89-02E0-1F5E-BAA5F9CC5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oter Placeholder 13">
            <a:extLst>
              <a:ext uri="{FF2B5EF4-FFF2-40B4-BE49-F238E27FC236}">
                <a16:creationId xmlns:a16="http://schemas.microsoft.com/office/drawing/2014/main" id="{7840250C-453A-AF83-9F80-7D19453E034A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5E04D245-43AD-DE5B-FE98-EEED812D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6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0446-B8F5-EF92-E214-75CA517C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5677A8-A1F9-FF73-C53E-E6AACF2A10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2931" r="1288" b="6805"/>
          <a:stretch/>
        </p:blipFill>
        <p:spPr bwMode="auto">
          <a:xfrm>
            <a:off x="838200" y="1276825"/>
            <a:ext cx="10515600" cy="547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7284B2E6-B39F-6FA6-0602-5BADFA4DB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52A51826-01A0-FFE5-B8D6-F056318A7137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002B093-A190-EBED-3F91-252E6FE1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13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59B9-4C3E-443B-CC15-AAA16512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F70C5-0A83-941F-B7E3-87F46D74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6" y="1690688"/>
            <a:ext cx="10515601" cy="4935895"/>
          </a:xfrm>
          <a:prstGeom prst="rect">
            <a:avLst/>
          </a:prstGeom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F799B8B6-DBD4-4925-2309-9E869049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A43C31F3-6E99-C518-D60B-ADDC44802DB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7DC26A8-CB70-F58A-64D5-D71459A3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2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lide Number Placeholder 2">
            <a:extLst>
              <a:ext uri="{FF2B5EF4-FFF2-40B4-BE49-F238E27FC236}">
                <a16:creationId xmlns:a16="http://schemas.microsoft.com/office/drawing/2014/main" id="{F045224B-25A6-0184-378A-6D64D3AE16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</a:t>
            </a:fld>
            <a:endParaRPr lang="en-GB" noProof="0"/>
          </a:p>
        </p:txBody>
      </p:sp>
      <p:sp>
        <p:nvSpPr>
          <p:cNvPr id="1035" name="Date Placeholder 3">
            <a:extLst>
              <a:ext uri="{FF2B5EF4-FFF2-40B4-BE49-F238E27FC236}">
                <a16:creationId xmlns:a16="http://schemas.microsoft.com/office/drawing/2014/main" id="{FE358E3D-696F-9CBE-F967-428C101D2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A22844DE-7E20-A347-9B55-89F79CD8CC13}" type="datetime4">
              <a:rPr lang="en-GB" noProof="0" smtClean="0"/>
              <a:pPr>
                <a:spcAft>
                  <a:spcPts val="600"/>
                </a:spcAft>
              </a:pPr>
              <a:t>25 April 2024</a:t>
            </a:fld>
            <a:endParaRPr lang="en-GB" noProof="0"/>
          </a:p>
        </p:txBody>
      </p:sp>
      <p:sp>
        <p:nvSpPr>
          <p:cNvPr id="1037" name="Title 4">
            <a:extLst>
              <a:ext uri="{FF2B5EF4-FFF2-40B4-BE49-F238E27FC236}">
                <a16:creationId xmlns:a16="http://schemas.microsoft.com/office/drawing/2014/main" id="{23D65276-26B2-3B95-8CEE-95051119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Native Community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D0ACC-4AFE-C9B0-D501-A50F6718D2B9}"/>
              </a:ext>
            </a:extLst>
          </p:cNvPr>
          <p:cNvSpPr>
            <a:spLocks/>
          </p:cNvSpPr>
          <p:nvPr/>
        </p:nvSpPr>
        <p:spPr>
          <a:xfrm>
            <a:off x="4246787" y="5686255"/>
            <a:ext cx="1248289" cy="163883"/>
          </a:xfrm>
          <a:prstGeom prst="rect">
            <a:avLst/>
          </a:prstGeom>
        </p:spPr>
        <p:txBody>
          <a:bodyPr/>
          <a:lstStyle/>
          <a:p>
            <a:pPr defTabSz="685800"/>
            <a:r>
              <a:rPr lang="en-gb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Tuesday, February 2, 20XX</a:t>
            </a:r>
            <a:endParaRPr lang="en-gb"/>
          </a:p>
        </p:txBody>
      </p:sp>
      <p:pic>
        <p:nvPicPr>
          <p:cNvPr id="18" name="Picture 17" descr="A group of people standing in front of a table&#10;&#10;Description automatically generated">
            <a:extLst>
              <a:ext uri="{FF2B5EF4-FFF2-40B4-BE49-F238E27FC236}">
                <a16:creationId xmlns:a16="http://schemas.microsoft.com/office/drawing/2014/main" id="{3D17B0F8-D8F1-6803-CD11-9C2A328FB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4098925" y="3429000"/>
            <a:ext cx="5734737" cy="3124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8D338931-B573-963A-4700-4B2E5D3FE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9444" r="3581" b="5278"/>
          <a:stretch/>
        </p:blipFill>
        <p:spPr bwMode="auto">
          <a:xfrm>
            <a:off x="1111615" y="1177006"/>
            <a:ext cx="3350679" cy="4322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and person sitting in chairs&#10;&#10;Description automatically generated">
            <a:extLst>
              <a:ext uri="{FF2B5EF4-FFF2-40B4-BE49-F238E27FC236}">
                <a16:creationId xmlns:a16="http://schemas.microsoft.com/office/drawing/2014/main" id="{11A85BD0-DAA3-8A91-E5DF-5DE4D4E69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6"/>
          <a:stretch/>
        </p:blipFill>
        <p:spPr>
          <a:xfrm>
            <a:off x="5495076" y="393849"/>
            <a:ext cx="5962553" cy="357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1B55AE21-F9F8-57B9-88F1-BE03BB8DA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016" y="5686255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6FF45247-3C8A-3A28-E895-69C6C9458837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EFA471B-BE97-7B59-02B3-D972DABD9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92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F3A38-32AC-A080-590B-649B6FF4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Beyond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7C8B5-504A-1001-3921-E6CB5C54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much more than deploying Kubernetes clusters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ABBD2-4EBF-B575-B19C-EBB5984E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713638"/>
            <a:ext cx="5536001" cy="5371971"/>
          </a:xfrm>
          <a:prstGeom prst="rect">
            <a:avLst/>
          </a:prstGeom>
        </p:spPr>
      </p:pic>
      <p:pic>
        <p:nvPicPr>
          <p:cNvPr id="6" name="Picture 2" descr="Saxo Bank - Wikipedia">
            <a:extLst>
              <a:ext uri="{FF2B5EF4-FFF2-40B4-BE49-F238E27FC236}">
                <a16:creationId xmlns:a16="http://schemas.microsoft.com/office/drawing/2014/main" id="{C87CB1AE-CD55-A5A9-908F-C8760FA7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5" y="393532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495BAC01-D17B-6048-3BD5-4CFFC3F8093E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341B187-D374-E6AE-171F-EF5A832D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45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C2C5-4284-72D3-3741-2C4F5F2F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738F45-DF4C-9AC3-5C0C-F1C2620F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32" y="5720060"/>
            <a:ext cx="909813" cy="92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rafana Loki documentation | Grafana Loki documentation">
            <a:extLst>
              <a:ext uri="{FF2B5EF4-FFF2-40B4-BE49-F238E27FC236}">
                <a16:creationId xmlns:a16="http://schemas.microsoft.com/office/drawing/2014/main" id="{82E3A00E-4917-C95D-7C84-5C9EA280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79" y="5760334"/>
            <a:ext cx="1486335" cy="87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Download Jaeger Logo PNG and Vector (PDF, SVG, Ai, EPS) Free">
            <a:extLst>
              <a:ext uri="{FF2B5EF4-FFF2-40B4-BE49-F238E27FC236}">
                <a16:creationId xmlns:a16="http://schemas.microsoft.com/office/drawing/2014/main" id="{647F9404-6582-980D-C64E-5B470F6EC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2" t="8640" r="26759" b="6434"/>
          <a:stretch/>
        </p:blipFill>
        <p:spPr bwMode="auto">
          <a:xfrm>
            <a:off x="5866648" y="5555238"/>
            <a:ext cx="909813" cy="11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cert-manager">
            <a:extLst>
              <a:ext uri="{FF2B5EF4-FFF2-40B4-BE49-F238E27FC236}">
                <a16:creationId xmlns:a16="http://schemas.microsoft.com/office/drawing/2014/main" id="{6DBCC6E1-B296-C1E6-6356-0808B7980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847" y="4254270"/>
            <a:ext cx="2357717" cy="123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Kyverno 1.8 Released | Kyverno">
            <a:extLst>
              <a:ext uri="{FF2B5EF4-FFF2-40B4-BE49-F238E27FC236}">
                <a16:creationId xmlns:a16="http://schemas.microsoft.com/office/drawing/2014/main" id="{1DF664ED-B9D1-A9FE-AD58-095BBC7E5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6" y="4390767"/>
            <a:ext cx="1357899" cy="10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CNCF Branding | Falco">
            <a:extLst>
              <a:ext uri="{FF2B5EF4-FFF2-40B4-BE49-F238E27FC236}">
                <a16:creationId xmlns:a16="http://schemas.microsoft.com/office/drawing/2014/main" id="{1DB0D953-A6FE-73FF-6F80-40214E2F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32" y="4300584"/>
            <a:ext cx="1029178" cy="10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Cilium · GitHub">
            <a:extLst>
              <a:ext uri="{FF2B5EF4-FFF2-40B4-BE49-F238E27FC236}">
                <a16:creationId xmlns:a16="http://schemas.microsoft.com/office/drawing/2014/main" id="{6C7BA4A7-2945-4AD8-409F-8FB9EE190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233" y="4300584"/>
            <a:ext cx="1056822" cy="10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 descr="Download Harbor Logo PNG and Vector (PDF, SVG, Ai, EPS) Free">
            <a:extLst>
              <a:ext uri="{FF2B5EF4-FFF2-40B4-BE49-F238E27FC236}">
                <a16:creationId xmlns:a16="http://schemas.microsoft.com/office/drawing/2014/main" id="{D884D8EB-B948-AD37-EE36-FE46DDD6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 t="7204" r="21257" b="5389"/>
          <a:stretch/>
        </p:blipFill>
        <p:spPr bwMode="auto">
          <a:xfrm>
            <a:off x="2464849" y="1401674"/>
            <a:ext cx="999621" cy="118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0" descr="Trivy">
            <a:extLst>
              <a:ext uri="{FF2B5EF4-FFF2-40B4-BE49-F238E27FC236}">
                <a16:creationId xmlns:a16="http://schemas.microsoft.com/office/drawing/2014/main" id="{C1A23FB3-E99E-C65E-BE21-5C036D6E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79" y="4254270"/>
            <a:ext cx="1357899" cy="135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4" descr="Redis - Blogiestools List">
            <a:extLst>
              <a:ext uri="{FF2B5EF4-FFF2-40B4-BE49-F238E27FC236}">
                <a16:creationId xmlns:a16="http://schemas.microsoft.com/office/drawing/2014/main" id="{FDD73FEB-C74A-D5C0-43FE-4A5BBB10B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7" t="21317" r="30819" b="23531"/>
          <a:stretch/>
        </p:blipFill>
        <p:spPr bwMode="auto">
          <a:xfrm>
            <a:off x="4117228" y="1447162"/>
            <a:ext cx="1081017" cy="96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Google borg">
            <a:extLst>
              <a:ext uri="{FF2B5EF4-FFF2-40B4-BE49-F238E27FC236}">
                <a16:creationId xmlns:a16="http://schemas.microsoft.com/office/drawing/2014/main" id="{63C80FA7-0E82-F5A5-773E-ED3720261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1" t="11556" r="2259" b="30157"/>
          <a:stretch/>
        </p:blipFill>
        <p:spPr bwMode="auto">
          <a:xfrm>
            <a:off x="9986749" y="2869086"/>
            <a:ext cx="2097782" cy="204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Prometheus SVG Vector Logos - Vector Logo Zone">
            <a:extLst>
              <a:ext uri="{FF2B5EF4-FFF2-40B4-BE49-F238E27FC236}">
                <a16:creationId xmlns:a16="http://schemas.microsoft.com/office/drawing/2014/main" id="{FB5448AB-2A4E-7B48-9DFF-57F2298A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48" y="5722695"/>
            <a:ext cx="1852194" cy="92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Postgresql, plain, wordmark, logo Icon in Devicon">
            <a:extLst>
              <a:ext uri="{FF2B5EF4-FFF2-40B4-BE49-F238E27FC236}">
                <a16:creationId xmlns:a16="http://schemas.microsoft.com/office/drawing/2014/main" id="{FEC1E7D0-A002-0BFE-F1C6-3C67503A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45" y="1422000"/>
            <a:ext cx="1139400" cy="11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ogos | Backstage Software Catalog and Developer Platform">
            <a:extLst>
              <a:ext uri="{FF2B5EF4-FFF2-40B4-BE49-F238E27FC236}">
                <a16:creationId xmlns:a16="http://schemas.microsoft.com/office/drawing/2014/main" id="{E954317B-3102-BAB5-A535-B4CA05C36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3"/>
          <a:stretch/>
        </p:blipFill>
        <p:spPr bwMode="auto">
          <a:xfrm>
            <a:off x="996301" y="3024682"/>
            <a:ext cx="965044" cy="10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tHub - tikv/tikv: Distributed transactional key-value database,  originally created to complement TiDB">
            <a:extLst>
              <a:ext uri="{FF2B5EF4-FFF2-40B4-BE49-F238E27FC236}">
                <a16:creationId xmlns:a16="http://schemas.microsoft.com/office/drawing/2014/main" id="{106DFC06-E0D2-248F-4E71-409767B9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38" y="1312751"/>
            <a:ext cx="1248650" cy="1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ossplane 1.14 Released, Control Plane Day Recap – News">
            <a:extLst>
              <a:ext uri="{FF2B5EF4-FFF2-40B4-BE49-F238E27FC236}">
                <a16:creationId xmlns:a16="http://schemas.microsoft.com/office/drawing/2014/main" id="{3D315B47-05B3-9A2F-3212-139FD10A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60" y="2931949"/>
            <a:ext cx="1248650" cy="1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afana Mimir documentation | Grafana Mimir documentation">
            <a:extLst>
              <a:ext uri="{FF2B5EF4-FFF2-40B4-BE49-F238E27FC236}">
                <a16:creationId xmlns:a16="http://schemas.microsoft.com/office/drawing/2014/main" id="{CD2BB3DF-FEE3-E9D9-19B1-C5B1FADF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95" y="5815433"/>
            <a:ext cx="2722254" cy="7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ntinuing the journey: our new mascot and wordmark">
            <a:extLst>
              <a:ext uri="{FF2B5EF4-FFF2-40B4-BE49-F238E27FC236}">
                <a16:creationId xmlns:a16="http://schemas.microsoft.com/office/drawing/2014/main" id="{94B05CFD-FF79-EDF9-FCB9-38FA155F4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t="33112" r="19333" b="31600"/>
          <a:stretch/>
        </p:blipFill>
        <p:spPr bwMode="auto">
          <a:xfrm>
            <a:off x="7202273" y="1582296"/>
            <a:ext cx="4167782" cy="81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58531912-AC30-1ABC-F21E-531A08D27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622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Why Do We Make Bad Shopping Decisions? | Discover Magazine">
            <a:extLst>
              <a:ext uri="{FF2B5EF4-FFF2-40B4-BE49-F238E27FC236}">
                <a16:creationId xmlns:a16="http://schemas.microsoft.com/office/drawing/2014/main" id="{E4E5951F-AAE2-3E4E-D58B-DBF3EE2A5F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6571E22D-35BF-99A2-585A-4520CA4F4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C6087AB6-3350-B7FC-D34A-D77D6CAB1CFF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2A288DE-23DC-E93B-F430-97F1FDF1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3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FE72B-EE39-CD40-60A0-5F2E4CCC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200"/>
              <a:t>Platform Engineering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E92D2D21-8687-EF48-8B8D-78256F5B5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CFEDD822-C245-EF8C-7096-A0F9084EE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52647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46F5B1D4-4B2B-8B9E-3EBD-DAEE7DA2D6A3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975C0-F7E5-89F3-1775-BE020A6A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3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D8486D-C83E-996A-611B-52A67EA0B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48" r="15945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636993F-EA67-8DAB-B6DA-DD3411292B95}"/>
              </a:ext>
            </a:extLst>
          </p:cNvPr>
          <p:cNvGraphicFramePr>
            <a:graphicFrameLocks/>
          </p:cNvGraphicFramePr>
          <p:nvPr/>
        </p:nvGraphicFramePr>
        <p:xfrm>
          <a:off x="4646623" y="2016785"/>
          <a:ext cx="755305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6F68843-B48B-8BC6-F1E9-667E02DBC3E9}"/>
              </a:ext>
            </a:extLst>
          </p:cNvPr>
          <p:cNvSpPr/>
          <p:nvPr/>
        </p:nvSpPr>
        <p:spPr>
          <a:xfrm>
            <a:off x="4781065" y="3422935"/>
            <a:ext cx="16257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 err="1">
                <a:ln w="0"/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CCoE</a:t>
            </a:r>
            <a:endParaRPr lang="en-GB" sz="5400" b="0" cap="none" spc="0" dirty="0">
              <a:ln w="0"/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B527D7-C3E1-A3C6-1382-57375E304E05}"/>
              </a:ext>
            </a:extLst>
          </p:cNvPr>
          <p:cNvSpPr/>
          <p:nvPr/>
        </p:nvSpPr>
        <p:spPr>
          <a:xfrm>
            <a:off x="10436576" y="3422935"/>
            <a:ext cx="12490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3E4CD-A9D2-D79A-1F04-BE4937B129AA}"/>
              </a:ext>
            </a:extLst>
          </p:cNvPr>
          <p:cNvSpPr/>
          <p:nvPr/>
        </p:nvSpPr>
        <p:spPr>
          <a:xfrm>
            <a:off x="7833883" y="5872651"/>
            <a:ext cx="11785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EFE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1E7A930-FC3C-526D-C839-98E553ED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617" y="634946"/>
            <a:ext cx="6262125" cy="1450757"/>
          </a:xfrm>
        </p:spPr>
        <p:txBody>
          <a:bodyPr>
            <a:normAutofit/>
          </a:bodyPr>
          <a:lstStyle/>
          <a:p>
            <a:r>
              <a:rPr lang="en-US" dirty="0"/>
              <a:t>The Journey</a:t>
            </a:r>
          </a:p>
        </p:txBody>
      </p:sp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16D5E788-D815-5548-37BF-EB20F9BCF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5676062C-F4E8-C80B-0AE4-115F7F08C3CF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AD80B-2496-3A1C-009E-D83886ABC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05F9DD-4179-5120-C502-57C1AD07ED3B}"/>
              </a:ext>
            </a:extLst>
          </p:cNvPr>
          <p:cNvSpPr/>
          <p:nvPr/>
        </p:nvSpPr>
        <p:spPr>
          <a:xfrm>
            <a:off x="7134865" y="3526237"/>
            <a:ext cx="2567627" cy="923330"/>
          </a:xfrm>
          <a:prstGeom prst="rect">
            <a:avLst/>
          </a:prstGeom>
          <a:noFill/>
          <a:ln>
            <a:noFill/>
          </a:ln>
          <a:effectLst>
            <a:softEdge rad="97649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2">
                    <a:lumMod val="90000"/>
                    <a:lumOff val="1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153446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A5A0A6-36D6-67FE-7F8A-2A7E0BF7F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0" r="1240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5718D9D0-9CC9-4427-A96F-CD89688AD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81AD6236-8530-F79C-D497-92DFC8870AD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E018897-F796-7317-6C81-7DD9AFF6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802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B589E-AFF4-408A-3F50-B3D3A531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7643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31B2D0-16CC-AE32-8DB5-22531C7E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0" y="525195"/>
            <a:ext cx="3891418" cy="2167205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Buy, Build or Adopt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81627-9827-31A8-988F-C2E6F2B18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062981"/>
            <a:ext cx="3891418" cy="258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3"/>
              </a:rPr>
              <a:t>Panel: The Platform Rock-Paper-Scissors: Build, Adopt, Buy</a:t>
            </a:r>
            <a:endParaRPr lang="en-US" sz="2000" b="1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2" descr="Saxo Bank - Wikipedia">
            <a:extLst>
              <a:ext uri="{FF2B5EF4-FFF2-40B4-BE49-F238E27FC236}">
                <a16:creationId xmlns:a16="http://schemas.microsoft.com/office/drawing/2014/main" id="{467DA951-689B-2F27-596E-A47136A4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373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04A74-1311-5E2B-CA78-A0001C9A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6011227F-200E-FF26-13AF-C3601D22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D79DC893-F5B8-366D-A3A6-36421CF267A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19BD3-99A6-E444-78EA-84AED532C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6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7355-453D-CC39-05CB-2F07D02E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3E85BA60-E89A-5D6C-AAC3-96616A462B46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2843236020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A97CDE14-28C5-C754-39D9-2DFD779CC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A1C85A66-CF45-7DD3-B50C-88B159C0148B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7CF0C-10B2-8D2F-550C-DD3E6212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5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he 6 Companies That Own (Almost) All Media [INFOGRAPHIC] - WebFX">
            <a:extLst>
              <a:ext uri="{FF2B5EF4-FFF2-40B4-BE49-F238E27FC236}">
                <a16:creationId xmlns:a16="http://schemas.microsoft.com/office/drawing/2014/main" id="{77F1E0FC-BBCC-3463-67B2-6898EBBA6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-1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47F73-CFDE-0306-FB3F-E2E88689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8012 Companies</a:t>
            </a:r>
          </a:p>
        </p:txBody>
      </p: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D7DBBD95-B24F-F1B7-E940-3384B44F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458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ow Many Countries Are There In The World? - WorldAtlas">
            <a:extLst>
              <a:ext uri="{FF2B5EF4-FFF2-40B4-BE49-F238E27FC236}">
                <a16:creationId xmlns:a16="http://schemas.microsoft.com/office/drawing/2014/main" id="{226C1775-09D9-E114-4533-D24A9FE94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 b="520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47F73-CFDE-0306-FB3F-E2E88689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44 Countries</a:t>
            </a:r>
          </a:p>
        </p:txBody>
      </p: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93AF5DF4-7130-72D5-ED7B-3DB25AC4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76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6 Models for Working Remotely to Consider | Achurch">
            <a:extLst>
              <a:ext uri="{FF2B5EF4-FFF2-40B4-BE49-F238E27FC236}">
                <a16:creationId xmlns:a16="http://schemas.microsoft.com/office/drawing/2014/main" id="{F1BB1CE2-7E9F-51F9-5728-79EC29ED0B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ectangle 615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2D11A-EF00-07A6-A740-AC11A8AF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77115 Contributors</a:t>
            </a:r>
          </a:p>
        </p:txBody>
      </p:sp>
      <p:cxnSp>
        <p:nvCxnSpPr>
          <p:cNvPr id="6157" name="Straight Connector 615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9" name="Straight Connector 615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A1F6B0B6-85DF-4EAB-968C-3CD1D0005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38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43AAC5-4179-7B46-67EA-255D662CF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833" y="643467"/>
            <a:ext cx="5741174" cy="557106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B45007B0-4CA7-5AD7-55CF-0C732C18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64E3E2DD-3BD5-E2CD-A709-85A3A40B3B10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7D1CC-BBAE-829D-959D-46EF81A1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86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C21C-639B-6D1D-61D5-AF7767781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4F8D3-CD35-584B-261E-3344D88A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494053"/>
            <a:ext cx="4014216" cy="2919429"/>
          </a:xfrm>
          <a:prstGeom prst="rect">
            <a:avLst/>
          </a:prstGeom>
        </p:spPr>
      </p:pic>
      <p:sp>
        <p:nvSpPr>
          <p:cNvPr id="207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7F8A7-245E-7664-748B-78B58BC49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9" y="4149598"/>
            <a:ext cx="3698329" cy="20988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D5589-0BAA-2124-8E53-E77224AC7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r>
              <a:rPr lang="en-US" sz="2000" dirty="0"/>
              <a:t>Greek for “Helmsman”; root of the word “Governor”</a:t>
            </a:r>
          </a:p>
          <a:p>
            <a:r>
              <a:rPr lang="en-US" sz="2000" dirty="0"/>
              <a:t>Container orchestrator</a:t>
            </a:r>
          </a:p>
          <a:p>
            <a:r>
              <a:rPr lang="en-US" sz="2000" dirty="0"/>
              <a:t>Supports multiple cloud and bare-metal</a:t>
            </a:r>
          </a:p>
          <a:p>
            <a:r>
              <a:rPr lang="en-US" sz="2000" dirty="0"/>
              <a:t>Inspired and informed by Google’s experiences and internal systems</a:t>
            </a:r>
          </a:p>
          <a:p>
            <a:r>
              <a:rPr lang="en-US" sz="2000" dirty="0"/>
              <a:t>Open source, written in Go</a:t>
            </a:r>
          </a:p>
          <a:p>
            <a:r>
              <a:rPr lang="en-US" sz="2000" dirty="0"/>
              <a:t>Kubernetes.io </a:t>
            </a:r>
          </a:p>
          <a:p>
            <a:r>
              <a:rPr lang="en-US" sz="2000" dirty="0" err="1"/>
              <a:t>Kube</a:t>
            </a:r>
            <a:r>
              <a:rPr lang="en-US" sz="2000" dirty="0"/>
              <a:t> or K8s</a:t>
            </a:r>
          </a:p>
        </p:txBody>
      </p:sp>
      <p:pic>
        <p:nvPicPr>
          <p:cNvPr id="4" name="Picture 2" descr="Saxo Bank - Wikipedia">
            <a:extLst>
              <a:ext uri="{FF2B5EF4-FFF2-40B4-BE49-F238E27FC236}">
                <a16:creationId xmlns:a16="http://schemas.microsoft.com/office/drawing/2014/main" id="{202C49D2-CC96-BCDB-4F45-FDBCCCB5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86E7E80A-89E6-CDF6-172E-71037A25FD8F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18F21C4-FC13-1783-62AA-341E6656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2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Taking A Step Back Is The First Step Forward">
            <a:extLst>
              <a:ext uri="{FF2B5EF4-FFF2-40B4-BE49-F238E27FC236}">
                <a16:creationId xmlns:a16="http://schemas.microsoft.com/office/drawing/2014/main" id="{9C52F29A-C66A-C639-367E-D7B37ED610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14E7539D-587E-2CAE-021D-93A3135E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C57963CE-054C-8B59-5AFA-CA35DC6A81C7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896357D-E198-4149-5692-1AF1A076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665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Words>315</Words>
  <Application>Microsoft Macintosh PowerPoint</Application>
  <PresentationFormat>Widescreen</PresentationFormat>
  <Paragraphs>88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Roboto</vt:lpstr>
      <vt:lpstr>Office Theme</vt:lpstr>
      <vt:lpstr>Introduction to Kubernetes</vt:lpstr>
      <vt:lpstr>Cloud Native Community</vt:lpstr>
      <vt:lpstr>Agenda</vt:lpstr>
      <vt:lpstr>8012 Companies</vt:lpstr>
      <vt:lpstr>44 Countries</vt:lpstr>
      <vt:lpstr>77115 Contributors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to the rescue</vt:lpstr>
      <vt:lpstr>Feature Set</vt:lpstr>
      <vt:lpstr>Concepts</vt:lpstr>
      <vt:lpstr>Concepts</vt:lpstr>
      <vt:lpstr>Deployment</vt:lpstr>
      <vt:lpstr>Beyond Kubernetes</vt:lpstr>
      <vt:lpstr>Capabilities</vt:lpstr>
      <vt:lpstr>PowerPoint Presentation</vt:lpstr>
      <vt:lpstr>Platform Engineering</vt:lpstr>
      <vt:lpstr>The Journey</vt:lpstr>
      <vt:lpstr>PowerPoint Presentation</vt:lpstr>
      <vt:lpstr>Buy, Build or Adopt</vt:lpstr>
      <vt:lpstr>Q &amp; A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Open-Source Software The Good, The Bad and The Ugly</dc:title>
  <dc:creator>Jinhong Brejnholt (JINB)</dc:creator>
  <cp:lastModifiedBy>Jinhong Brejnholt</cp:lastModifiedBy>
  <cp:revision>2</cp:revision>
  <dcterms:created xsi:type="dcterms:W3CDTF">2024-04-07T11:43:59Z</dcterms:created>
  <dcterms:modified xsi:type="dcterms:W3CDTF">2024-04-25T08:36:26Z</dcterms:modified>
</cp:coreProperties>
</file>